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3" r:id="rId4"/>
    <p:sldId id="267" r:id="rId5"/>
    <p:sldId id="265" r:id="rId6"/>
    <p:sldId id="260" r:id="rId7"/>
    <p:sldId id="261" r:id="rId8"/>
  </p:sldIdLst>
  <p:sldSz cx="9144000" cy="6858000" type="screen4x3"/>
  <p:notesSz cx="6858000" cy="9144000"/>
  <p:defaultTextStyle>
    <a:defPPr>
      <a:defRPr lang="en-CA"/>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ABCDAF"/>
    <a:srgbClr val="C0DAC3"/>
    <a:srgbClr val="ABC7FF"/>
    <a:srgbClr val="97BAFF"/>
    <a:srgbClr val="AFFFAF"/>
    <a:srgbClr val="99FF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74" autoAdjust="0"/>
    <p:restoredTop sz="94646" autoAdjust="0"/>
  </p:normalViewPr>
  <p:slideViewPr>
    <p:cSldViewPr>
      <p:cViewPr>
        <p:scale>
          <a:sx n="75" d="100"/>
          <a:sy n="75" d="100"/>
        </p:scale>
        <p:origin x="-990" y="-666"/>
      </p:cViewPr>
      <p:guideLst>
        <p:guide orient="horz" pos="2160"/>
        <p:guide pos="2880"/>
      </p:guideLst>
    </p:cSldViewPr>
  </p:slideViewPr>
  <p:notesTextViewPr>
    <p:cViewPr>
      <p:scale>
        <a:sx n="100" d="100"/>
        <a:sy n="100" d="100"/>
      </p:scale>
      <p:origin x="0" y="0"/>
    </p:cViewPr>
  </p:notesTextViewPr>
  <p:gridSpacing cx="78162150" cy="781621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FB8AFA10-25EB-431F-A123-C1EE1172B3D7}"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0934D713-DEE9-4F20-A589-A61982D5192C}"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39E8C468-1EBF-498A-8C92-0BF967A63BA7}"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3B0A9001-1218-4E70-8391-0A60D14E5A7F}" type="slidenum">
              <a:rPr lang="en-CA"/>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36550EDF-0BBD-411F-8BA7-96449339B8AA}"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3C79C3AD-7BC2-4039-ABEC-E7AE311F8549}"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F6E408F0-3A8C-47E6-9928-04B2E869CAA9}"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0C051809-9B23-4B05-998B-7BDBD1A3DCF3}"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1834126E-5EB8-452C-A6B7-5FCEE499DB55}"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8065A9C0-5657-4204-8ED4-DB02143E796B}"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E0907673-1991-4A5A-A6BF-D7AA9CD3306F}"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CC0000"/>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EAACEC8-E5FF-4FB4-BC8A-45E688FE7652}"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18" Type="http://schemas.openxmlformats.org/officeDocument/2006/relationships/image" Target="../media/image25.emf"/><Relationship Id="rId26" Type="http://schemas.openxmlformats.org/officeDocument/2006/relationships/image" Target="../media/image33.emf"/><Relationship Id="rId3" Type="http://schemas.openxmlformats.org/officeDocument/2006/relationships/image" Target="../media/image10.emf"/><Relationship Id="rId21" Type="http://schemas.openxmlformats.org/officeDocument/2006/relationships/image" Target="../media/image28.emf"/><Relationship Id="rId7" Type="http://schemas.openxmlformats.org/officeDocument/2006/relationships/image" Target="../media/image14.emf"/><Relationship Id="rId12" Type="http://schemas.openxmlformats.org/officeDocument/2006/relationships/image" Target="../media/image19.emf"/><Relationship Id="rId17" Type="http://schemas.openxmlformats.org/officeDocument/2006/relationships/image" Target="../media/image24.emf"/><Relationship Id="rId25" Type="http://schemas.openxmlformats.org/officeDocument/2006/relationships/image" Target="../media/image32.emf"/><Relationship Id="rId2" Type="http://schemas.openxmlformats.org/officeDocument/2006/relationships/image" Target="../media/image9.jpeg"/><Relationship Id="rId16" Type="http://schemas.openxmlformats.org/officeDocument/2006/relationships/image" Target="../media/image23.emf"/><Relationship Id="rId20"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8.emf"/><Relationship Id="rId24" Type="http://schemas.openxmlformats.org/officeDocument/2006/relationships/image" Target="../media/image31.emf"/><Relationship Id="rId5" Type="http://schemas.openxmlformats.org/officeDocument/2006/relationships/image" Target="../media/image12.emf"/><Relationship Id="rId15" Type="http://schemas.openxmlformats.org/officeDocument/2006/relationships/image" Target="../media/image22.emf"/><Relationship Id="rId23" Type="http://schemas.openxmlformats.org/officeDocument/2006/relationships/image" Target="../media/image30.emf"/><Relationship Id="rId10" Type="http://schemas.openxmlformats.org/officeDocument/2006/relationships/image" Target="../media/image17.emf"/><Relationship Id="rId19" Type="http://schemas.openxmlformats.org/officeDocument/2006/relationships/image" Target="../media/image26.emf"/><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emf"/><Relationship Id="rId22" Type="http://schemas.openxmlformats.org/officeDocument/2006/relationships/image" Target="../media/image29.emf"/></Relationships>
</file>

<file path=ppt/slides/_rels/slide5.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emf"/><Relationship Id="rId18" Type="http://schemas.openxmlformats.org/officeDocument/2006/relationships/image" Target="../media/image49.emf"/><Relationship Id="rId26" Type="http://schemas.openxmlformats.org/officeDocument/2006/relationships/image" Target="../media/image57.emf"/><Relationship Id="rId3" Type="http://schemas.openxmlformats.org/officeDocument/2006/relationships/image" Target="../media/image34.emf"/><Relationship Id="rId21" Type="http://schemas.openxmlformats.org/officeDocument/2006/relationships/image" Target="../media/image52.emf"/><Relationship Id="rId7" Type="http://schemas.openxmlformats.org/officeDocument/2006/relationships/image" Target="../media/image38.emf"/><Relationship Id="rId12" Type="http://schemas.openxmlformats.org/officeDocument/2006/relationships/image" Target="../media/image43.emf"/><Relationship Id="rId17" Type="http://schemas.openxmlformats.org/officeDocument/2006/relationships/image" Target="../media/image48.emf"/><Relationship Id="rId25" Type="http://schemas.openxmlformats.org/officeDocument/2006/relationships/image" Target="../media/image56.emf"/><Relationship Id="rId2" Type="http://schemas.openxmlformats.org/officeDocument/2006/relationships/image" Target="../media/image9.jpeg"/><Relationship Id="rId16" Type="http://schemas.openxmlformats.org/officeDocument/2006/relationships/image" Target="../media/image47.emf"/><Relationship Id="rId20" Type="http://schemas.openxmlformats.org/officeDocument/2006/relationships/image" Target="../media/image51.emf"/><Relationship Id="rId29" Type="http://schemas.openxmlformats.org/officeDocument/2006/relationships/image" Target="../media/image60.emf"/><Relationship Id="rId1" Type="http://schemas.openxmlformats.org/officeDocument/2006/relationships/slideLayout" Target="../slideLayouts/slideLayout2.xml"/><Relationship Id="rId6" Type="http://schemas.openxmlformats.org/officeDocument/2006/relationships/image" Target="../media/image37.emf"/><Relationship Id="rId11" Type="http://schemas.openxmlformats.org/officeDocument/2006/relationships/image" Target="../media/image42.emf"/><Relationship Id="rId24" Type="http://schemas.openxmlformats.org/officeDocument/2006/relationships/image" Target="../media/image55.emf"/><Relationship Id="rId32" Type="http://schemas.openxmlformats.org/officeDocument/2006/relationships/image" Target="../media/image63.emf"/><Relationship Id="rId5" Type="http://schemas.openxmlformats.org/officeDocument/2006/relationships/image" Target="../media/image36.emf"/><Relationship Id="rId15" Type="http://schemas.openxmlformats.org/officeDocument/2006/relationships/image" Target="../media/image46.emf"/><Relationship Id="rId23" Type="http://schemas.openxmlformats.org/officeDocument/2006/relationships/image" Target="../media/image54.emf"/><Relationship Id="rId28" Type="http://schemas.openxmlformats.org/officeDocument/2006/relationships/image" Target="../media/image59.emf"/><Relationship Id="rId10" Type="http://schemas.openxmlformats.org/officeDocument/2006/relationships/image" Target="../media/image41.emf"/><Relationship Id="rId19" Type="http://schemas.openxmlformats.org/officeDocument/2006/relationships/image" Target="../media/image50.emf"/><Relationship Id="rId31" Type="http://schemas.openxmlformats.org/officeDocument/2006/relationships/image" Target="../media/image62.emf"/><Relationship Id="rId4" Type="http://schemas.openxmlformats.org/officeDocument/2006/relationships/image" Target="../media/image35.emf"/><Relationship Id="rId9" Type="http://schemas.openxmlformats.org/officeDocument/2006/relationships/image" Target="../media/image40.emf"/><Relationship Id="rId14" Type="http://schemas.openxmlformats.org/officeDocument/2006/relationships/image" Target="../media/image45.emf"/><Relationship Id="rId22" Type="http://schemas.openxmlformats.org/officeDocument/2006/relationships/image" Target="../media/image53.emf"/><Relationship Id="rId27" Type="http://schemas.openxmlformats.org/officeDocument/2006/relationships/image" Target="../media/image58.emf"/><Relationship Id="rId30" Type="http://schemas.openxmlformats.org/officeDocument/2006/relationships/image" Target="../media/image61.emf"/></Relationships>
</file>

<file path=ppt/slides/_rels/slide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5.wmf"/></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3863" y="317500"/>
            <a:ext cx="8229600" cy="1143000"/>
          </a:xfrm>
          <a:prstGeom prst="rect">
            <a:avLst/>
          </a:prstGeom>
          <a:noFill/>
          <a:ln w="9525">
            <a:noFill/>
            <a:miter lim="800000"/>
            <a:headEnd/>
            <a:tailEnd/>
          </a:ln>
          <a:effectLst/>
        </p:spPr>
        <p:txBody>
          <a:bodyPr anchor="ctr"/>
          <a:lstStyle/>
          <a:p>
            <a:pPr algn="ctr"/>
            <a:r>
              <a:rPr lang="en-US" sz="3600" b="1">
                <a:solidFill>
                  <a:schemeClr val="bg1"/>
                </a:solidFill>
              </a:rPr>
              <a:t>Torvioll</a:t>
            </a:r>
            <a:r>
              <a:rPr lang="en-US" sz="4000" b="1">
                <a:solidFill>
                  <a:schemeClr val="bg1"/>
                </a:solidFill>
              </a:rPr>
              <a:t> </a:t>
            </a:r>
            <a:br>
              <a:rPr lang="en-US" sz="4000" b="1">
                <a:solidFill>
                  <a:schemeClr val="bg1"/>
                </a:solidFill>
              </a:rPr>
            </a:br>
            <a:r>
              <a:rPr lang="en-US" sz="3200" b="1">
                <a:solidFill>
                  <a:schemeClr val="bg1"/>
                </a:solidFill>
              </a:rPr>
              <a:t>June 29, 1444</a:t>
            </a:r>
          </a:p>
        </p:txBody>
      </p:sp>
      <p:pic>
        <p:nvPicPr>
          <p:cNvPr id="3075" name="Picture 3" descr="logo smaller"/>
          <p:cNvPicPr>
            <a:picLocks noChangeAspect="1" noChangeArrowheads="1"/>
          </p:cNvPicPr>
          <p:nvPr/>
        </p:nvPicPr>
        <p:blipFill>
          <a:blip r:embed="rId2"/>
          <a:srcRect/>
          <a:stretch>
            <a:fillRect/>
          </a:stretch>
        </p:blipFill>
        <p:spPr bwMode="auto">
          <a:xfrm>
            <a:off x="885825" y="395288"/>
            <a:ext cx="1001713" cy="1001712"/>
          </a:xfrm>
          <a:prstGeom prst="rect">
            <a:avLst/>
          </a:prstGeom>
          <a:noFill/>
        </p:spPr>
      </p:pic>
      <p:pic>
        <p:nvPicPr>
          <p:cNvPr id="3076" name="Picture 4" descr="logo smaller"/>
          <p:cNvPicPr>
            <a:picLocks noChangeAspect="1" noChangeArrowheads="1"/>
          </p:cNvPicPr>
          <p:nvPr/>
        </p:nvPicPr>
        <p:blipFill>
          <a:blip r:embed="rId2"/>
          <a:srcRect/>
          <a:stretch>
            <a:fillRect/>
          </a:stretch>
        </p:blipFill>
        <p:spPr bwMode="auto">
          <a:xfrm>
            <a:off x="7221538" y="395288"/>
            <a:ext cx="1001712" cy="1001712"/>
          </a:xfrm>
          <a:prstGeom prst="rect">
            <a:avLst/>
          </a:prstGeom>
          <a:noFill/>
        </p:spPr>
      </p:pic>
      <p:sp>
        <p:nvSpPr>
          <p:cNvPr id="3077" name="Text Box 5"/>
          <p:cNvSpPr txBox="1">
            <a:spLocks noChangeArrowheads="1"/>
          </p:cNvSpPr>
          <p:nvPr/>
        </p:nvSpPr>
        <p:spPr bwMode="auto">
          <a:xfrm>
            <a:off x="450850" y="1597025"/>
            <a:ext cx="8320088" cy="2374900"/>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Strategic Context</a:t>
            </a:r>
          </a:p>
          <a:p>
            <a:pPr algn="just">
              <a:spcBef>
                <a:spcPct val="50000"/>
              </a:spcBef>
            </a:pPr>
            <a:r>
              <a:rPr lang="en-US" sz="1200">
                <a:solidFill>
                  <a:schemeClr val="bg1"/>
                </a:solidFill>
              </a:rPr>
              <a:t>The Ottoman Empire recovers from its decade-long civil war in 1415, and subsequently seeks to reestablish control over Albania, a region characterized by rough mountainous terrain, and loose assemblies of family tribes. The Castriot family accepts Ottoman rule in 1417, and with the support of the Ottomans, quickly becomes one of the strongest Albanian families. By 1431, the Ottomans regain direct control of much of the region. In 1437, the Castriot family head, John, dies. Instead of allowing his son George Castriot to control the family holdings, a military commander already in Ottoman service as Iskander Bey or Scanderbeg, the Sultan orders the Ottoman governor of Kroya to rule Castriot lands. As soon as the Ottomans became preoccupied with fighting against the Crusade of Varna in 1443, Scanderbeg revolts, seizing Kroya by deception and then regaining Castriot fortresses across the region. In March 1444, Scanderbeg unites many of the Albanian families in the Albanian League, provoking the Sultan to send an invading army under Ali Pasha to once again restore Ottoman rule.</a:t>
            </a:r>
          </a:p>
        </p:txBody>
      </p:sp>
      <p:sp>
        <p:nvSpPr>
          <p:cNvPr id="3078" name="Text Box 6"/>
          <p:cNvSpPr txBox="1">
            <a:spLocks noChangeArrowheads="1"/>
          </p:cNvSpPr>
          <p:nvPr/>
        </p:nvSpPr>
        <p:spPr bwMode="auto">
          <a:xfrm>
            <a:off x="2587625" y="3963988"/>
            <a:ext cx="3663950" cy="1924050"/>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Stakes</a:t>
            </a:r>
          </a:p>
          <a:p>
            <a:pPr algn="just">
              <a:spcBef>
                <a:spcPct val="50000"/>
              </a:spcBef>
            </a:pPr>
            <a:r>
              <a:rPr lang="en-US" sz="1600">
                <a:solidFill>
                  <a:schemeClr val="bg1"/>
                </a:solidFill>
              </a:rPr>
              <a:t>+ An Albanian victory would weaken an already strained Ottoman Empire facing multiple threats.</a:t>
            </a:r>
          </a:p>
          <a:p>
            <a:pPr algn="just">
              <a:spcBef>
                <a:spcPct val="50000"/>
              </a:spcBef>
            </a:pPr>
            <a:r>
              <a:rPr lang="en-US" sz="1600">
                <a:solidFill>
                  <a:schemeClr val="bg1"/>
                </a:solidFill>
              </a:rPr>
              <a:t>+ An Ottoman victory would splinter the young Albanian League.</a:t>
            </a:r>
          </a:p>
        </p:txBody>
      </p:sp>
      <p:sp>
        <p:nvSpPr>
          <p:cNvPr id="3079" name="Text Box 7"/>
          <p:cNvSpPr txBox="1">
            <a:spLocks noChangeArrowheads="1"/>
          </p:cNvSpPr>
          <p:nvPr/>
        </p:nvSpPr>
        <p:spPr bwMode="auto">
          <a:xfrm>
            <a:off x="7145338" y="6583363"/>
            <a:ext cx="1998662" cy="274637"/>
          </a:xfrm>
          <a:prstGeom prst="rect">
            <a:avLst/>
          </a:prstGeom>
          <a:noFill/>
          <a:ln w="9525">
            <a:noFill/>
            <a:miter lim="800000"/>
            <a:headEnd/>
            <a:tailEnd/>
          </a:ln>
          <a:effectLst/>
        </p:spPr>
        <p:txBody>
          <a:bodyPr>
            <a:spAutoFit/>
          </a:bodyPr>
          <a:lstStyle/>
          <a:p>
            <a:r>
              <a:rPr lang="en-US" sz="1200">
                <a:solidFill>
                  <a:schemeClr val="bg1"/>
                </a:solidFill>
                <a:latin typeface="Calisto MT" pitchFamily="18" charset="0"/>
              </a:rPr>
              <a:t>By Jonathan Webb, 2015</a:t>
            </a:r>
            <a:endParaRPr lang="en-US"/>
          </a:p>
        </p:txBody>
      </p:sp>
      <p:pic>
        <p:nvPicPr>
          <p:cNvPr id="3092" name="Picture 20" descr="Skanderbeg%2C_De_Romanorum_Magistratibus"/>
          <p:cNvPicPr>
            <a:picLocks noChangeAspect="1" noChangeArrowheads="1"/>
          </p:cNvPicPr>
          <p:nvPr/>
        </p:nvPicPr>
        <p:blipFill>
          <a:blip r:embed="rId3"/>
          <a:srcRect r="-246" b="-198"/>
          <a:stretch>
            <a:fillRect/>
          </a:stretch>
        </p:blipFill>
        <p:spPr bwMode="auto">
          <a:xfrm>
            <a:off x="842963" y="4116388"/>
            <a:ext cx="1668462" cy="2060575"/>
          </a:xfrm>
          <a:prstGeom prst="rect">
            <a:avLst/>
          </a:prstGeom>
          <a:noFill/>
        </p:spPr>
      </p:pic>
      <p:grpSp>
        <p:nvGrpSpPr>
          <p:cNvPr id="3093" name="Group 21"/>
          <p:cNvGrpSpPr>
            <a:grpSpLocks/>
          </p:cNvGrpSpPr>
          <p:nvPr/>
        </p:nvGrpSpPr>
        <p:grpSpPr bwMode="auto">
          <a:xfrm>
            <a:off x="6632575" y="4116388"/>
            <a:ext cx="2060575" cy="2060575"/>
            <a:chOff x="284" y="2593"/>
            <a:chExt cx="1298" cy="1298"/>
          </a:xfrm>
        </p:grpSpPr>
        <p:sp>
          <p:nvSpPr>
            <p:cNvPr id="3094" name="Rectangle 22"/>
            <p:cNvSpPr>
              <a:spLocks noChangeArrowheads="1"/>
            </p:cNvSpPr>
            <p:nvPr/>
          </p:nvSpPr>
          <p:spPr bwMode="auto">
            <a:xfrm>
              <a:off x="284" y="2593"/>
              <a:ext cx="1298" cy="1298"/>
            </a:xfrm>
            <a:prstGeom prst="rect">
              <a:avLst/>
            </a:prstGeom>
            <a:solidFill>
              <a:srgbClr val="4D4D4D"/>
            </a:solidFill>
            <a:ln w="9525">
              <a:noFill/>
              <a:miter lim="800000"/>
              <a:headEnd/>
              <a:tailEnd/>
            </a:ln>
            <a:effectLst/>
          </p:spPr>
          <p:txBody>
            <a:bodyPr wrap="none" anchor="ctr"/>
            <a:lstStyle/>
            <a:p>
              <a:endParaRPr lang="en-US"/>
            </a:p>
          </p:txBody>
        </p:sp>
        <p:sp>
          <p:nvSpPr>
            <p:cNvPr id="3095" name="Text Box 23"/>
            <p:cNvSpPr txBox="1">
              <a:spLocks noChangeArrowheads="1"/>
            </p:cNvSpPr>
            <p:nvPr/>
          </p:nvSpPr>
          <p:spPr bwMode="auto">
            <a:xfrm>
              <a:off x="332" y="2881"/>
              <a:ext cx="1202" cy="633"/>
            </a:xfrm>
            <a:prstGeom prst="rect">
              <a:avLst/>
            </a:prstGeom>
            <a:noFill/>
            <a:ln w="9525">
              <a:noFill/>
              <a:miter lim="800000"/>
              <a:headEnd/>
              <a:tailEnd/>
            </a:ln>
            <a:effectLst/>
          </p:spPr>
          <p:txBody>
            <a:bodyPr>
              <a:spAutoFit/>
            </a:bodyPr>
            <a:lstStyle/>
            <a:p>
              <a:pPr algn="ctr">
                <a:spcBef>
                  <a:spcPct val="50000"/>
                </a:spcBef>
              </a:pPr>
              <a:r>
                <a:rPr lang="en-US" sz="2400" b="1" i="1">
                  <a:solidFill>
                    <a:srgbClr val="F8F8F8"/>
                  </a:solidFill>
                </a:rPr>
                <a:t>No Image</a:t>
              </a:r>
            </a:p>
            <a:p>
              <a:pPr algn="ctr">
                <a:spcBef>
                  <a:spcPct val="50000"/>
                </a:spcBef>
              </a:pPr>
              <a:r>
                <a:rPr lang="en-US" sz="2400" b="1" i="1">
                  <a:solidFill>
                    <a:srgbClr val="F8F8F8"/>
                  </a:solidFill>
                </a:rPr>
                <a:t>Available</a:t>
              </a:r>
            </a:p>
          </p:txBody>
        </p:sp>
      </p:grpSp>
      <p:sp>
        <p:nvSpPr>
          <p:cNvPr id="3096" name="Text Box 24"/>
          <p:cNvSpPr txBox="1">
            <a:spLocks noChangeArrowheads="1"/>
          </p:cNvSpPr>
          <p:nvPr/>
        </p:nvSpPr>
        <p:spPr bwMode="auto">
          <a:xfrm>
            <a:off x="0" y="2513013"/>
            <a:ext cx="9144000" cy="701675"/>
          </a:xfrm>
          <a:prstGeom prst="rect">
            <a:avLst/>
          </a:prstGeom>
          <a:solidFill>
            <a:schemeClr val="bg1"/>
          </a:solidFill>
          <a:ln w="9525">
            <a:noFill/>
            <a:miter lim="800000"/>
            <a:headEnd/>
            <a:tailEnd/>
          </a:ln>
          <a:effectLst/>
        </p:spPr>
        <p:txBody>
          <a:bodyPr>
            <a:spAutoFit/>
          </a:bodyPr>
          <a:lstStyle/>
          <a:p>
            <a:pPr algn="l">
              <a:spcBef>
                <a:spcPct val="50000"/>
              </a:spcBef>
            </a:pPr>
            <a:r>
              <a:rPr lang="en-CA" sz="4000"/>
              <a:t>To view animation on PC: hit F5</a:t>
            </a:r>
          </a:p>
        </p:txBody>
      </p:sp>
      <p:sp>
        <p:nvSpPr>
          <p:cNvPr id="3097" name="Text Box 25"/>
          <p:cNvSpPr txBox="1">
            <a:spLocks noChangeArrowheads="1"/>
          </p:cNvSpPr>
          <p:nvPr/>
        </p:nvSpPr>
        <p:spPr bwMode="auto">
          <a:xfrm>
            <a:off x="0" y="3200400"/>
            <a:ext cx="9609138" cy="701675"/>
          </a:xfrm>
          <a:prstGeom prst="rect">
            <a:avLst/>
          </a:prstGeom>
          <a:solidFill>
            <a:schemeClr val="bg1"/>
          </a:solidFill>
          <a:ln w="9525">
            <a:noFill/>
            <a:miter lim="800000"/>
            <a:headEnd/>
            <a:tailEnd/>
          </a:ln>
          <a:effectLst/>
        </p:spPr>
        <p:txBody>
          <a:bodyPr>
            <a:spAutoFit/>
          </a:bodyPr>
          <a:lstStyle/>
          <a:p>
            <a:pPr algn="l">
              <a:spcBef>
                <a:spcPct val="50000"/>
              </a:spcBef>
            </a:pPr>
            <a:r>
              <a:rPr lang="en-CA" sz="4000"/>
              <a:t>To view animation on Mac: hit </a:t>
            </a:r>
            <a:r>
              <a:rPr lang="en-CA" sz="3600"/>
              <a:t>⌘</a:t>
            </a:r>
            <a:r>
              <a:rPr lang="en-CA" sz="4000"/>
              <a:t> + enter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9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96"/>
                                        </p:tgtEl>
                                        <p:attrNameLst>
                                          <p:attrName>style.visibility</p:attrName>
                                        </p:attrNameLst>
                                      </p:cBhvr>
                                      <p:to>
                                        <p:strVal val="visible"/>
                                      </p:to>
                                    </p:set>
                                    <p:animEffect transition="in" filter="fade">
                                      <p:cBhvr>
                                        <p:cTn id="7" dur="2000"/>
                                        <p:tgtEl>
                                          <p:spTgt spid="30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97"/>
                                        </p:tgtEl>
                                        <p:attrNameLst>
                                          <p:attrName>style.visibility</p:attrName>
                                        </p:attrNameLst>
                                      </p:cBhvr>
                                      <p:to>
                                        <p:strVal val="visible"/>
                                      </p:to>
                                    </p:set>
                                    <p:animEffect transition="in" filter="fade">
                                      <p:cBhvr>
                                        <p:cTn id="10" dur="2000"/>
                                        <p:tgtEl>
                                          <p:spTgt spid="3097"/>
                                        </p:tgtEl>
                                      </p:cBhvr>
                                    </p:animEffect>
                                  </p:childTnLst>
                                </p:cTn>
                              </p:par>
                            </p:childTnLst>
                          </p:cTn>
                        </p:par>
                      </p:childTnLst>
                    </p:cTn>
                  </p:par>
                </p:childTnLst>
              </p:cTn>
              <p:nextCondLst>
                <p:cond evt="onClick" delay="0">
                  <p:tgtEl>
                    <p:spTgt spid="3096"/>
                  </p:tgtEl>
                </p:cond>
              </p:nextCondLst>
            </p:seq>
          </p:childTnLst>
        </p:cTn>
      </p:par>
    </p:tnLst>
    <p:bldLst>
      <p:bldP spid="3096" grpId="0" animBg="1"/>
      <p:bldP spid="30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04800"/>
            <a:ext cx="8229600" cy="1143000"/>
          </a:xfrm>
        </p:spPr>
        <p:txBody>
          <a:bodyPr/>
          <a:lstStyle/>
          <a:p>
            <a:r>
              <a:rPr lang="en-US" sz="3600" b="1">
                <a:solidFill>
                  <a:schemeClr val="bg1"/>
                </a:solidFill>
              </a:rPr>
              <a:t>Torvioll, 1444</a:t>
            </a:r>
            <a:r>
              <a:rPr lang="en-US" sz="4000" b="1">
                <a:solidFill>
                  <a:schemeClr val="bg1"/>
                </a:solidFill>
              </a:rPr>
              <a:t/>
            </a:r>
            <a:br>
              <a:rPr lang="en-US" sz="4000" b="1">
                <a:solidFill>
                  <a:schemeClr val="bg1"/>
                </a:solidFill>
              </a:rPr>
            </a:br>
            <a:r>
              <a:rPr lang="en-US" sz="3200" b="1">
                <a:solidFill>
                  <a:schemeClr val="bg1"/>
                </a:solidFill>
              </a:rPr>
              <a:t>Strength</a:t>
            </a:r>
          </a:p>
        </p:txBody>
      </p:sp>
      <p:sp>
        <p:nvSpPr>
          <p:cNvPr id="10243" name="Text Box 3"/>
          <p:cNvSpPr txBox="1">
            <a:spLocks noChangeArrowheads="1"/>
          </p:cNvSpPr>
          <p:nvPr/>
        </p:nvSpPr>
        <p:spPr bwMode="auto">
          <a:xfrm>
            <a:off x="301625" y="2128838"/>
            <a:ext cx="3355975" cy="3743325"/>
          </a:xfrm>
          <a:prstGeom prst="rect">
            <a:avLst/>
          </a:prstGeom>
          <a:noFill/>
          <a:ln w="9525">
            <a:noFill/>
            <a:miter lim="800000"/>
            <a:headEnd/>
            <a:tailEnd/>
          </a:ln>
          <a:effectLst/>
        </p:spPr>
        <p:txBody>
          <a:bodyPr>
            <a:spAutoFit/>
          </a:bodyPr>
          <a:lstStyle/>
          <a:p>
            <a:pPr algn="l">
              <a:lnSpc>
                <a:spcPct val="50000"/>
              </a:lnSpc>
              <a:spcBef>
                <a:spcPct val="50000"/>
              </a:spcBef>
              <a:buFont typeface="Wingdings" pitchFamily="2" charset="2"/>
              <a:buChar char="§"/>
            </a:pPr>
            <a:r>
              <a:rPr lang="en-US" sz="2400">
                <a:solidFill>
                  <a:schemeClr val="bg1"/>
                </a:solidFill>
              </a:rPr>
              <a:t>Albanians</a:t>
            </a: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Char char="§"/>
            </a:pPr>
            <a:r>
              <a:rPr lang="en-US" sz="2400">
                <a:solidFill>
                  <a:schemeClr val="bg1"/>
                </a:solidFill>
              </a:rPr>
              <a:t>Well</a:t>
            </a:r>
          </a:p>
          <a:p>
            <a:pPr algn="l">
              <a:spcBef>
                <a:spcPct val="50000"/>
              </a:spcBef>
              <a:buFont typeface="Wingdings" pitchFamily="2" charset="2"/>
              <a:buNone/>
            </a:pPr>
            <a:endParaRPr lang="en-US" sz="2400">
              <a:solidFill>
                <a:schemeClr val="bg1"/>
              </a:solidFill>
            </a:endParaRPr>
          </a:p>
        </p:txBody>
      </p:sp>
      <p:sp>
        <p:nvSpPr>
          <p:cNvPr id="10244" name="Text Box 4"/>
          <p:cNvSpPr txBox="1">
            <a:spLocks noChangeArrowheads="1"/>
          </p:cNvSpPr>
          <p:nvPr/>
        </p:nvSpPr>
        <p:spPr bwMode="auto">
          <a:xfrm>
            <a:off x="4800600" y="2132013"/>
            <a:ext cx="3587750" cy="3743325"/>
          </a:xfrm>
          <a:prstGeom prst="rect">
            <a:avLst/>
          </a:prstGeom>
          <a:noFill/>
          <a:ln w="9525">
            <a:noFill/>
            <a:miter lim="800000"/>
            <a:headEnd/>
            <a:tailEnd/>
          </a:ln>
          <a:effectLst/>
        </p:spPr>
        <p:txBody>
          <a:bodyPr>
            <a:spAutoFit/>
          </a:bodyPr>
          <a:lstStyle/>
          <a:p>
            <a:pPr algn="l">
              <a:lnSpc>
                <a:spcPct val="50000"/>
              </a:lnSpc>
              <a:spcBef>
                <a:spcPct val="50000"/>
              </a:spcBef>
              <a:buFont typeface="Wingdings" pitchFamily="2" charset="2"/>
              <a:buChar char="§"/>
            </a:pPr>
            <a:r>
              <a:rPr lang="en-US" sz="2400">
                <a:solidFill>
                  <a:schemeClr val="bg1"/>
                </a:solidFill>
              </a:rPr>
              <a:t>Ottomans</a:t>
            </a: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None/>
            </a:pPr>
            <a:endParaRPr lang="en-US" sz="2400">
              <a:solidFill>
                <a:schemeClr val="bg1"/>
              </a:solidFill>
            </a:endParaRP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Char char="§"/>
            </a:pPr>
            <a:endParaRPr lang="en-US" sz="2400">
              <a:solidFill>
                <a:schemeClr val="bg1"/>
              </a:solidFill>
            </a:endParaRPr>
          </a:p>
          <a:p>
            <a:pPr algn="l">
              <a:lnSpc>
                <a:spcPct val="50000"/>
              </a:lnSpc>
              <a:spcBef>
                <a:spcPct val="50000"/>
              </a:spcBef>
              <a:buFont typeface="Wingdings" pitchFamily="2" charset="2"/>
              <a:buChar char="§"/>
            </a:pPr>
            <a:r>
              <a:rPr lang="en-US" sz="2400">
                <a:solidFill>
                  <a:schemeClr val="bg1"/>
                </a:solidFill>
              </a:rPr>
              <a:t>Well</a:t>
            </a:r>
          </a:p>
          <a:p>
            <a:pPr algn="l">
              <a:spcBef>
                <a:spcPct val="50000"/>
              </a:spcBef>
              <a:buFont typeface="Wingdings" pitchFamily="2" charset="2"/>
              <a:buNone/>
            </a:pPr>
            <a:endParaRPr lang="en-US" sz="2400">
              <a:solidFill>
                <a:schemeClr val="bg1"/>
              </a:solidFill>
            </a:endParaRPr>
          </a:p>
        </p:txBody>
      </p:sp>
      <p:sp>
        <p:nvSpPr>
          <p:cNvPr id="10245" name="Text Box 5"/>
          <p:cNvSpPr txBox="1">
            <a:spLocks noChangeArrowheads="1"/>
          </p:cNvSpPr>
          <p:nvPr/>
        </p:nvSpPr>
        <p:spPr bwMode="auto">
          <a:xfrm>
            <a:off x="304800" y="2714625"/>
            <a:ext cx="3198813" cy="457200"/>
          </a:xfrm>
          <a:prstGeom prst="rect">
            <a:avLst/>
          </a:prstGeom>
          <a:noFill/>
          <a:ln w="9525">
            <a:noFill/>
            <a:miter lim="800000"/>
            <a:headEnd/>
            <a:tailEnd/>
          </a:ln>
          <a:effectLst/>
        </p:spPr>
        <p:txBody>
          <a:bodyPr>
            <a:spAutoFit/>
          </a:bodyPr>
          <a:lstStyle/>
          <a:p>
            <a:pPr algn="l">
              <a:spcBef>
                <a:spcPct val="50000"/>
              </a:spcBef>
              <a:buFont typeface="Wingdings" pitchFamily="2" charset="2"/>
              <a:buChar char="§"/>
            </a:pPr>
            <a:r>
              <a:rPr lang="en-US" sz="2400">
                <a:solidFill>
                  <a:schemeClr val="bg1"/>
                </a:solidFill>
              </a:rPr>
              <a:t>Skanderbeg</a:t>
            </a:r>
          </a:p>
        </p:txBody>
      </p:sp>
      <p:sp>
        <p:nvSpPr>
          <p:cNvPr id="10246" name="Text Box 6"/>
          <p:cNvSpPr txBox="1">
            <a:spLocks noChangeArrowheads="1"/>
          </p:cNvSpPr>
          <p:nvPr/>
        </p:nvSpPr>
        <p:spPr bwMode="auto">
          <a:xfrm>
            <a:off x="4800600" y="3810000"/>
            <a:ext cx="1527175" cy="457200"/>
          </a:xfrm>
          <a:prstGeom prst="rect">
            <a:avLst/>
          </a:prstGeom>
          <a:noFill/>
          <a:ln w="9525">
            <a:noFill/>
            <a:miter lim="800000"/>
            <a:headEnd/>
            <a:tailEnd/>
          </a:ln>
          <a:effectLst/>
        </p:spPr>
        <p:txBody>
          <a:bodyPr>
            <a:spAutoFit/>
          </a:bodyPr>
          <a:lstStyle/>
          <a:p>
            <a:pPr algn="l">
              <a:spcBef>
                <a:spcPct val="50000"/>
              </a:spcBef>
              <a:buFont typeface="Wingdings" pitchFamily="2" charset="2"/>
              <a:buChar char="§"/>
            </a:pPr>
            <a:r>
              <a:rPr lang="en-US" sz="2400">
                <a:solidFill>
                  <a:schemeClr val="bg1"/>
                </a:solidFill>
              </a:rPr>
              <a:t>25,000</a:t>
            </a:r>
          </a:p>
        </p:txBody>
      </p:sp>
      <p:sp>
        <p:nvSpPr>
          <p:cNvPr id="10247" name="Text Box 7"/>
          <p:cNvSpPr txBox="1">
            <a:spLocks noChangeArrowheads="1"/>
          </p:cNvSpPr>
          <p:nvPr/>
        </p:nvSpPr>
        <p:spPr bwMode="auto">
          <a:xfrm>
            <a:off x="307975" y="3810000"/>
            <a:ext cx="2362200" cy="457200"/>
          </a:xfrm>
          <a:prstGeom prst="rect">
            <a:avLst/>
          </a:prstGeom>
          <a:noFill/>
          <a:ln w="9525">
            <a:noFill/>
            <a:miter lim="800000"/>
            <a:headEnd/>
            <a:tailEnd/>
          </a:ln>
          <a:effectLst/>
        </p:spPr>
        <p:txBody>
          <a:bodyPr>
            <a:spAutoFit/>
          </a:bodyPr>
          <a:lstStyle/>
          <a:p>
            <a:pPr algn="l">
              <a:spcBef>
                <a:spcPct val="50000"/>
              </a:spcBef>
              <a:buFont typeface="Wingdings" pitchFamily="2" charset="2"/>
              <a:buChar char="§"/>
            </a:pPr>
            <a:r>
              <a:rPr lang="en-US" sz="2400">
                <a:solidFill>
                  <a:schemeClr val="bg1"/>
                </a:solidFill>
              </a:rPr>
              <a:t>15,000</a:t>
            </a:r>
          </a:p>
        </p:txBody>
      </p:sp>
      <p:sp>
        <p:nvSpPr>
          <p:cNvPr id="10248" name="Text Box 8"/>
          <p:cNvSpPr txBox="1">
            <a:spLocks noChangeArrowheads="1"/>
          </p:cNvSpPr>
          <p:nvPr/>
        </p:nvSpPr>
        <p:spPr bwMode="auto">
          <a:xfrm>
            <a:off x="4800600" y="2741613"/>
            <a:ext cx="1831975" cy="457200"/>
          </a:xfrm>
          <a:prstGeom prst="rect">
            <a:avLst/>
          </a:prstGeom>
          <a:noFill/>
          <a:ln w="9525">
            <a:noFill/>
            <a:miter lim="800000"/>
            <a:headEnd/>
            <a:tailEnd/>
          </a:ln>
          <a:effectLst/>
        </p:spPr>
        <p:txBody>
          <a:bodyPr>
            <a:spAutoFit/>
          </a:bodyPr>
          <a:lstStyle/>
          <a:p>
            <a:pPr algn="l">
              <a:spcBef>
                <a:spcPct val="50000"/>
              </a:spcBef>
              <a:buFont typeface="Wingdings" pitchFamily="2" charset="2"/>
              <a:buChar char="§"/>
            </a:pPr>
            <a:r>
              <a:rPr lang="en-US" sz="2400">
                <a:solidFill>
                  <a:schemeClr val="bg1"/>
                </a:solidFill>
              </a:rPr>
              <a:t>Ali Pasha</a:t>
            </a:r>
          </a:p>
        </p:txBody>
      </p:sp>
      <p:sp>
        <p:nvSpPr>
          <p:cNvPr id="10249" name="Text Box 9"/>
          <p:cNvSpPr txBox="1">
            <a:spLocks noChangeArrowheads="1"/>
          </p:cNvSpPr>
          <p:nvPr/>
        </p:nvSpPr>
        <p:spPr bwMode="auto">
          <a:xfrm>
            <a:off x="7145338" y="6583363"/>
            <a:ext cx="1998662" cy="274637"/>
          </a:xfrm>
          <a:prstGeom prst="rect">
            <a:avLst/>
          </a:prstGeom>
          <a:noFill/>
          <a:ln w="9525">
            <a:noFill/>
            <a:miter lim="800000"/>
            <a:headEnd/>
            <a:tailEnd/>
          </a:ln>
          <a:effectLst/>
        </p:spPr>
        <p:txBody>
          <a:bodyPr>
            <a:spAutoFit/>
          </a:bodyPr>
          <a:lstStyle/>
          <a:p>
            <a:r>
              <a:rPr lang="en-US" sz="1200">
                <a:solidFill>
                  <a:schemeClr val="bg1"/>
                </a:solidFill>
                <a:latin typeface="Calisto MT" pitchFamily="18" charset="0"/>
              </a:rPr>
              <a:t>By Jonathan Webb, 2015</a:t>
            </a:r>
            <a:endParaRPr lang="en-US"/>
          </a:p>
        </p:txBody>
      </p:sp>
      <p:pic>
        <p:nvPicPr>
          <p:cNvPr id="10250" name="Picture 10" descr="logo smaller"/>
          <p:cNvPicPr>
            <a:picLocks noChangeAspect="1" noChangeArrowheads="1"/>
          </p:cNvPicPr>
          <p:nvPr/>
        </p:nvPicPr>
        <p:blipFill>
          <a:blip r:embed="rId2"/>
          <a:srcRect/>
          <a:stretch>
            <a:fillRect/>
          </a:stretch>
        </p:blipFill>
        <p:spPr bwMode="auto">
          <a:xfrm>
            <a:off x="885825" y="395288"/>
            <a:ext cx="1001713" cy="1001712"/>
          </a:xfrm>
          <a:prstGeom prst="rect">
            <a:avLst/>
          </a:prstGeom>
          <a:noFill/>
        </p:spPr>
      </p:pic>
      <p:pic>
        <p:nvPicPr>
          <p:cNvPr id="10251" name="Picture 11" descr="logo smaller"/>
          <p:cNvPicPr>
            <a:picLocks noChangeAspect="1" noChangeArrowheads="1"/>
          </p:cNvPicPr>
          <p:nvPr/>
        </p:nvPicPr>
        <p:blipFill>
          <a:blip r:embed="rId2"/>
          <a:srcRect/>
          <a:stretch>
            <a:fillRect/>
          </a:stretch>
        </p:blipFill>
        <p:spPr bwMode="auto">
          <a:xfrm>
            <a:off x="7221538" y="395288"/>
            <a:ext cx="1001712" cy="1001712"/>
          </a:xfrm>
          <a:prstGeom prst="rect">
            <a:avLst/>
          </a:prstGeom>
          <a:noFill/>
        </p:spPr>
      </p:pic>
      <p:pic>
        <p:nvPicPr>
          <p:cNvPr id="10280" name="Picture 40" descr="1791_face"/>
          <p:cNvPicPr>
            <a:picLocks noChangeAspect="1" noChangeArrowheads="1"/>
          </p:cNvPicPr>
          <p:nvPr/>
        </p:nvPicPr>
        <p:blipFill>
          <a:blip r:embed="rId3"/>
          <a:srcRect b="-142"/>
          <a:stretch>
            <a:fillRect/>
          </a:stretch>
        </p:blipFill>
        <p:spPr bwMode="auto">
          <a:xfrm>
            <a:off x="4572000" y="1978025"/>
            <a:ext cx="2360613" cy="3284538"/>
          </a:xfrm>
          <a:prstGeom prst="rect">
            <a:avLst/>
          </a:prstGeom>
          <a:noFill/>
        </p:spPr>
      </p:pic>
      <p:pic>
        <p:nvPicPr>
          <p:cNvPr id="10282" name="Picture 42" descr="1792_face"/>
          <p:cNvPicPr>
            <a:picLocks noChangeAspect="1" noChangeArrowheads="1"/>
          </p:cNvPicPr>
          <p:nvPr/>
        </p:nvPicPr>
        <p:blipFill>
          <a:blip r:embed="rId4"/>
          <a:srcRect r="-104" b="-142"/>
          <a:stretch>
            <a:fillRect/>
          </a:stretch>
        </p:blipFill>
        <p:spPr bwMode="auto">
          <a:xfrm>
            <a:off x="6880225" y="1978025"/>
            <a:ext cx="2263775" cy="3282950"/>
          </a:xfrm>
          <a:prstGeom prst="rect">
            <a:avLst/>
          </a:prstGeom>
          <a:noFill/>
        </p:spPr>
      </p:pic>
      <p:pic>
        <p:nvPicPr>
          <p:cNvPr id="10284" name="Picture 44" descr="1760_face"/>
          <p:cNvPicPr>
            <a:picLocks noChangeAspect="1" noChangeArrowheads="1"/>
          </p:cNvPicPr>
          <p:nvPr/>
        </p:nvPicPr>
        <p:blipFill>
          <a:blip r:embed="rId5"/>
          <a:srcRect l="14383" r="11420" b="3650"/>
          <a:stretch>
            <a:fillRect/>
          </a:stretch>
        </p:blipFill>
        <p:spPr bwMode="auto">
          <a:xfrm>
            <a:off x="0" y="1978025"/>
            <a:ext cx="2830513" cy="3294063"/>
          </a:xfrm>
          <a:prstGeom prst="rect">
            <a:avLst/>
          </a:prstGeom>
          <a:noFill/>
        </p:spPr>
      </p:pic>
      <p:pic>
        <p:nvPicPr>
          <p:cNvPr id="10286" name="Picture 46" descr="1762_face"/>
          <p:cNvPicPr>
            <a:picLocks noChangeAspect="1" noChangeArrowheads="1"/>
          </p:cNvPicPr>
          <p:nvPr/>
        </p:nvPicPr>
        <p:blipFill>
          <a:blip r:embed="rId6"/>
          <a:srcRect r="-110" b="-142"/>
          <a:stretch>
            <a:fillRect/>
          </a:stretch>
        </p:blipFill>
        <p:spPr bwMode="auto">
          <a:xfrm>
            <a:off x="2740025" y="1978025"/>
            <a:ext cx="2149475" cy="3282950"/>
          </a:xfrm>
          <a:prstGeom prst="rect">
            <a:avLst/>
          </a:prstGeom>
          <a:noFill/>
        </p:spPr>
      </p:pic>
      <p:pic>
        <p:nvPicPr>
          <p:cNvPr id="10288" name="Picture 48" descr="Skanderbeg%2C_De_Romanorum_Magistratibus"/>
          <p:cNvPicPr>
            <a:picLocks noChangeAspect="1" noChangeArrowheads="1"/>
          </p:cNvPicPr>
          <p:nvPr/>
        </p:nvPicPr>
        <p:blipFill>
          <a:blip r:embed="rId7"/>
          <a:srcRect r="-246" b="-198"/>
          <a:stretch>
            <a:fillRect/>
          </a:stretch>
        </p:blipFill>
        <p:spPr bwMode="auto">
          <a:xfrm>
            <a:off x="4876800" y="1978025"/>
            <a:ext cx="2905125" cy="3586163"/>
          </a:xfrm>
          <a:prstGeom prst="rect">
            <a:avLst/>
          </a:prstGeom>
          <a:noFill/>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0245"/>
                    </p:tgtEl>
                  </p:cond>
                </p:stCondLst>
                <p:endSync evt="end" delay="0">
                  <p:rtn val="all"/>
                </p:endSync>
                <p:childTnLst>
                  <p:par>
                    <p:cTn id="3" fill="hold">
                      <p:stCondLst>
                        <p:cond delay="0"/>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288"/>
                                        </p:tgtEl>
                                        <p:attrNameLst>
                                          <p:attrName>style.visibility</p:attrName>
                                        </p:attrNameLst>
                                      </p:cBhvr>
                                      <p:to>
                                        <p:strVal val="visible"/>
                                      </p:to>
                                    </p:set>
                                    <p:anim calcmode="lin" valueType="num">
                                      <p:cBhvr>
                                        <p:cTn id="7" dur="1000" fill="hold"/>
                                        <p:tgtEl>
                                          <p:spTgt spid="10288"/>
                                        </p:tgtEl>
                                        <p:attrNameLst>
                                          <p:attrName>ppt_w</p:attrName>
                                        </p:attrNameLst>
                                      </p:cBhvr>
                                      <p:tavLst>
                                        <p:tav tm="0">
                                          <p:val>
                                            <p:strVal val="#ppt_w*0.05"/>
                                          </p:val>
                                        </p:tav>
                                        <p:tav tm="100000">
                                          <p:val>
                                            <p:strVal val="#ppt_w"/>
                                          </p:val>
                                        </p:tav>
                                      </p:tavLst>
                                    </p:anim>
                                    <p:anim calcmode="lin" valueType="num">
                                      <p:cBhvr>
                                        <p:cTn id="8" dur="1000" fill="hold"/>
                                        <p:tgtEl>
                                          <p:spTgt spid="10288"/>
                                        </p:tgtEl>
                                        <p:attrNameLst>
                                          <p:attrName>ppt_h</p:attrName>
                                        </p:attrNameLst>
                                      </p:cBhvr>
                                      <p:tavLst>
                                        <p:tav tm="0">
                                          <p:val>
                                            <p:strVal val="#ppt_h"/>
                                          </p:val>
                                        </p:tav>
                                        <p:tav tm="100000">
                                          <p:val>
                                            <p:strVal val="#ppt_h"/>
                                          </p:val>
                                        </p:tav>
                                      </p:tavLst>
                                    </p:anim>
                                    <p:anim calcmode="lin" valueType="num">
                                      <p:cBhvr>
                                        <p:cTn id="9" dur="1000" fill="hold"/>
                                        <p:tgtEl>
                                          <p:spTgt spid="10288"/>
                                        </p:tgtEl>
                                        <p:attrNameLst>
                                          <p:attrName>ppt_x</p:attrName>
                                        </p:attrNameLst>
                                      </p:cBhvr>
                                      <p:tavLst>
                                        <p:tav tm="0">
                                          <p:val>
                                            <p:strVal val="#ppt_x-.2"/>
                                          </p:val>
                                        </p:tav>
                                        <p:tav tm="100000">
                                          <p:val>
                                            <p:strVal val="#ppt_x"/>
                                          </p:val>
                                        </p:tav>
                                      </p:tavLst>
                                    </p:anim>
                                    <p:anim calcmode="lin" valueType="num">
                                      <p:cBhvr>
                                        <p:cTn id="10" dur="1000" fill="hold"/>
                                        <p:tgtEl>
                                          <p:spTgt spid="10288"/>
                                        </p:tgtEl>
                                        <p:attrNameLst>
                                          <p:attrName>ppt_y</p:attrName>
                                        </p:attrNameLst>
                                      </p:cBhvr>
                                      <p:tavLst>
                                        <p:tav tm="0">
                                          <p:val>
                                            <p:strVal val="#ppt_y"/>
                                          </p:val>
                                        </p:tav>
                                        <p:tav tm="100000">
                                          <p:val>
                                            <p:strVal val="#ppt_y"/>
                                          </p:val>
                                        </p:tav>
                                      </p:tavLst>
                                    </p:anim>
                                    <p:animEffect transition="in" filter="fade">
                                      <p:cBhvr>
                                        <p:cTn id="11" dur="1000"/>
                                        <p:tgtEl>
                                          <p:spTgt spid="10288"/>
                                        </p:tgtEl>
                                      </p:cBhvr>
                                    </p:animEffect>
                                  </p:childTnLst>
                                </p:cTn>
                              </p:par>
                            </p:childTnLst>
                          </p:cTn>
                        </p:par>
                        <p:par>
                          <p:cTn id="12" fill="hold">
                            <p:stCondLst>
                              <p:cond delay="1000"/>
                            </p:stCondLst>
                            <p:childTnLst>
                              <p:par>
                                <p:cTn id="13" presetID="54" presetClass="exit" presetSubtype="0" decel="100000" fill="hold" nodeType="afterEffect">
                                  <p:stCondLst>
                                    <p:cond delay="3000"/>
                                  </p:stCondLst>
                                  <p:childTnLst>
                                    <p:anim calcmode="lin" valueType="num">
                                      <p:cBhvr>
                                        <p:cTn id="14" dur="1000"/>
                                        <p:tgtEl>
                                          <p:spTgt spid="10288"/>
                                        </p:tgtEl>
                                        <p:attrNameLst>
                                          <p:attrName>ppt_w</p:attrName>
                                        </p:attrNameLst>
                                      </p:cBhvr>
                                      <p:tavLst>
                                        <p:tav tm="0">
                                          <p:val>
                                            <p:strVal val="ppt_w"/>
                                          </p:val>
                                        </p:tav>
                                        <p:tav tm="100000">
                                          <p:val>
                                            <p:strVal val="ppt_w*0.05"/>
                                          </p:val>
                                        </p:tav>
                                      </p:tavLst>
                                    </p:anim>
                                    <p:anim calcmode="lin" valueType="num">
                                      <p:cBhvr>
                                        <p:cTn id="15" dur="1000"/>
                                        <p:tgtEl>
                                          <p:spTgt spid="10288"/>
                                        </p:tgtEl>
                                        <p:attrNameLst>
                                          <p:attrName>ppt_h</p:attrName>
                                        </p:attrNameLst>
                                      </p:cBhvr>
                                      <p:tavLst>
                                        <p:tav tm="0">
                                          <p:val>
                                            <p:strVal val="ppt_h"/>
                                          </p:val>
                                        </p:tav>
                                        <p:tav tm="100000">
                                          <p:val>
                                            <p:strVal val="ppt_h"/>
                                          </p:val>
                                        </p:tav>
                                      </p:tavLst>
                                    </p:anim>
                                    <p:anim calcmode="lin" valueType="num">
                                      <p:cBhvr>
                                        <p:cTn id="16" dur="1000"/>
                                        <p:tgtEl>
                                          <p:spTgt spid="10288"/>
                                        </p:tgtEl>
                                        <p:attrNameLst>
                                          <p:attrName>ppt_x</p:attrName>
                                        </p:attrNameLst>
                                      </p:cBhvr>
                                      <p:tavLst>
                                        <p:tav tm="0">
                                          <p:val>
                                            <p:strVal val="ppt_x"/>
                                          </p:val>
                                        </p:tav>
                                        <p:tav tm="100000">
                                          <p:val>
                                            <p:strVal val="ppt_x-.2"/>
                                          </p:val>
                                        </p:tav>
                                      </p:tavLst>
                                    </p:anim>
                                    <p:anim calcmode="lin" valueType="num">
                                      <p:cBhvr>
                                        <p:cTn id="17" dur="1000"/>
                                        <p:tgtEl>
                                          <p:spTgt spid="10288"/>
                                        </p:tgtEl>
                                        <p:attrNameLst>
                                          <p:attrName>ppt_y</p:attrName>
                                        </p:attrNameLst>
                                      </p:cBhvr>
                                      <p:tavLst>
                                        <p:tav tm="0">
                                          <p:val>
                                            <p:strVal val="ppt_y"/>
                                          </p:val>
                                        </p:tav>
                                        <p:tav tm="100000">
                                          <p:val>
                                            <p:strVal val="ppt_y"/>
                                          </p:val>
                                        </p:tav>
                                      </p:tavLst>
                                    </p:anim>
                                    <p:animEffect transition="out" filter="fade">
                                      <p:cBhvr>
                                        <p:cTn id="18" dur="1000"/>
                                        <p:tgtEl>
                                          <p:spTgt spid="10288"/>
                                        </p:tgtEl>
                                      </p:cBhvr>
                                    </p:animEffect>
                                    <p:set>
                                      <p:cBhvr>
                                        <p:cTn id="19" dur="1" fill="hold">
                                          <p:stCondLst>
                                            <p:cond delay="999"/>
                                          </p:stCondLst>
                                        </p:cTn>
                                        <p:tgtEl>
                                          <p:spTgt spid="10288"/>
                                        </p:tgtEl>
                                        <p:attrNameLst>
                                          <p:attrName>style.visibility</p:attrName>
                                        </p:attrNameLst>
                                      </p:cBhvr>
                                      <p:to>
                                        <p:strVal val="hidden"/>
                                      </p:to>
                                    </p:set>
                                  </p:childTnLst>
                                </p:cTn>
                              </p:par>
                            </p:childTnLst>
                          </p:cTn>
                        </p:par>
                      </p:childTnLst>
                    </p:cTn>
                  </p:par>
                </p:childTnLst>
              </p:cTn>
              <p:nextCondLst>
                <p:cond evt="onClick" delay="0">
                  <p:tgtEl>
                    <p:spTgt spid="10245"/>
                  </p:tgtEl>
                </p:cond>
              </p:nextCondLst>
            </p:seq>
            <p:seq concurrent="1" nextAc="seek">
              <p:cTn id="20" restart="whenNotActive" fill="hold" evtFilter="cancelBubble" nodeType="interactiveSeq">
                <p:stCondLst>
                  <p:cond evt="onClick" delay="0">
                    <p:tgtEl>
                      <p:spTgt spid="10247"/>
                    </p:tgtEl>
                  </p:cond>
                </p:stCondLst>
                <p:endSync evt="end" delay="0">
                  <p:rtn val="all"/>
                </p:endSync>
                <p:childTnLst>
                  <p:par>
                    <p:cTn id="21" fill="hold">
                      <p:stCondLst>
                        <p:cond delay="0"/>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0282"/>
                                        </p:tgtEl>
                                        <p:attrNameLst>
                                          <p:attrName>style.visibility</p:attrName>
                                        </p:attrNameLst>
                                      </p:cBhvr>
                                      <p:to>
                                        <p:strVal val="visible"/>
                                      </p:to>
                                    </p:set>
                                    <p:anim calcmode="lin" valueType="num">
                                      <p:cBhvr>
                                        <p:cTn id="25" dur="1000" fill="hold"/>
                                        <p:tgtEl>
                                          <p:spTgt spid="10282"/>
                                        </p:tgtEl>
                                        <p:attrNameLst>
                                          <p:attrName>ppt_w</p:attrName>
                                        </p:attrNameLst>
                                      </p:cBhvr>
                                      <p:tavLst>
                                        <p:tav tm="0">
                                          <p:val>
                                            <p:strVal val="#ppt_w*0.05"/>
                                          </p:val>
                                        </p:tav>
                                        <p:tav tm="100000">
                                          <p:val>
                                            <p:strVal val="#ppt_w"/>
                                          </p:val>
                                        </p:tav>
                                      </p:tavLst>
                                    </p:anim>
                                    <p:anim calcmode="lin" valueType="num">
                                      <p:cBhvr>
                                        <p:cTn id="26" dur="1000" fill="hold"/>
                                        <p:tgtEl>
                                          <p:spTgt spid="10282"/>
                                        </p:tgtEl>
                                        <p:attrNameLst>
                                          <p:attrName>ppt_h</p:attrName>
                                        </p:attrNameLst>
                                      </p:cBhvr>
                                      <p:tavLst>
                                        <p:tav tm="0">
                                          <p:val>
                                            <p:strVal val="#ppt_h"/>
                                          </p:val>
                                        </p:tav>
                                        <p:tav tm="100000">
                                          <p:val>
                                            <p:strVal val="#ppt_h"/>
                                          </p:val>
                                        </p:tav>
                                      </p:tavLst>
                                    </p:anim>
                                    <p:anim calcmode="lin" valueType="num">
                                      <p:cBhvr>
                                        <p:cTn id="27" dur="1000" fill="hold"/>
                                        <p:tgtEl>
                                          <p:spTgt spid="10282"/>
                                        </p:tgtEl>
                                        <p:attrNameLst>
                                          <p:attrName>ppt_x</p:attrName>
                                        </p:attrNameLst>
                                      </p:cBhvr>
                                      <p:tavLst>
                                        <p:tav tm="0">
                                          <p:val>
                                            <p:strVal val="#ppt_x-.2"/>
                                          </p:val>
                                        </p:tav>
                                        <p:tav tm="100000">
                                          <p:val>
                                            <p:strVal val="#ppt_x"/>
                                          </p:val>
                                        </p:tav>
                                      </p:tavLst>
                                    </p:anim>
                                    <p:anim calcmode="lin" valueType="num">
                                      <p:cBhvr>
                                        <p:cTn id="28" dur="1000" fill="hold"/>
                                        <p:tgtEl>
                                          <p:spTgt spid="10282"/>
                                        </p:tgtEl>
                                        <p:attrNameLst>
                                          <p:attrName>ppt_y</p:attrName>
                                        </p:attrNameLst>
                                      </p:cBhvr>
                                      <p:tavLst>
                                        <p:tav tm="0">
                                          <p:val>
                                            <p:strVal val="#ppt_y"/>
                                          </p:val>
                                        </p:tav>
                                        <p:tav tm="100000">
                                          <p:val>
                                            <p:strVal val="#ppt_y"/>
                                          </p:val>
                                        </p:tav>
                                      </p:tavLst>
                                    </p:anim>
                                    <p:animEffect transition="in" filter="fade">
                                      <p:cBhvr>
                                        <p:cTn id="29" dur="1000"/>
                                        <p:tgtEl>
                                          <p:spTgt spid="10282"/>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10280"/>
                                        </p:tgtEl>
                                        <p:attrNameLst>
                                          <p:attrName>style.visibility</p:attrName>
                                        </p:attrNameLst>
                                      </p:cBhvr>
                                      <p:to>
                                        <p:strVal val="visible"/>
                                      </p:to>
                                    </p:set>
                                    <p:anim calcmode="lin" valueType="num">
                                      <p:cBhvr>
                                        <p:cTn id="32" dur="1000" fill="hold"/>
                                        <p:tgtEl>
                                          <p:spTgt spid="10280"/>
                                        </p:tgtEl>
                                        <p:attrNameLst>
                                          <p:attrName>ppt_w</p:attrName>
                                        </p:attrNameLst>
                                      </p:cBhvr>
                                      <p:tavLst>
                                        <p:tav tm="0">
                                          <p:val>
                                            <p:strVal val="#ppt_w*0.05"/>
                                          </p:val>
                                        </p:tav>
                                        <p:tav tm="100000">
                                          <p:val>
                                            <p:strVal val="#ppt_w"/>
                                          </p:val>
                                        </p:tav>
                                      </p:tavLst>
                                    </p:anim>
                                    <p:anim calcmode="lin" valueType="num">
                                      <p:cBhvr>
                                        <p:cTn id="33" dur="1000" fill="hold"/>
                                        <p:tgtEl>
                                          <p:spTgt spid="10280"/>
                                        </p:tgtEl>
                                        <p:attrNameLst>
                                          <p:attrName>ppt_h</p:attrName>
                                        </p:attrNameLst>
                                      </p:cBhvr>
                                      <p:tavLst>
                                        <p:tav tm="0">
                                          <p:val>
                                            <p:strVal val="#ppt_h"/>
                                          </p:val>
                                        </p:tav>
                                        <p:tav tm="100000">
                                          <p:val>
                                            <p:strVal val="#ppt_h"/>
                                          </p:val>
                                        </p:tav>
                                      </p:tavLst>
                                    </p:anim>
                                    <p:anim calcmode="lin" valueType="num">
                                      <p:cBhvr>
                                        <p:cTn id="34" dur="1000" fill="hold"/>
                                        <p:tgtEl>
                                          <p:spTgt spid="10280"/>
                                        </p:tgtEl>
                                        <p:attrNameLst>
                                          <p:attrName>ppt_x</p:attrName>
                                        </p:attrNameLst>
                                      </p:cBhvr>
                                      <p:tavLst>
                                        <p:tav tm="0">
                                          <p:val>
                                            <p:strVal val="#ppt_x-.2"/>
                                          </p:val>
                                        </p:tav>
                                        <p:tav tm="100000">
                                          <p:val>
                                            <p:strVal val="#ppt_x"/>
                                          </p:val>
                                        </p:tav>
                                      </p:tavLst>
                                    </p:anim>
                                    <p:anim calcmode="lin" valueType="num">
                                      <p:cBhvr>
                                        <p:cTn id="35" dur="1000" fill="hold"/>
                                        <p:tgtEl>
                                          <p:spTgt spid="10280"/>
                                        </p:tgtEl>
                                        <p:attrNameLst>
                                          <p:attrName>ppt_y</p:attrName>
                                        </p:attrNameLst>
                                      </p:cBhvr>
                                      <p:tavLst>
                                        <p:tav tm="0">
                                          <p:val>
                                            <p:strVal val="#ppt_y"/>
                                          </p:val>
                                        </p:tav>
                                        <p:tav tm="100000">
                                          <p:val>
                                            <p:strVal val="#ppt_y"/>
                                          </p:val>
                                        </p:tav>
                                      </p:tavLst>
                                    </p:anim>
                                    <p:animEffect transition="in" filter="fade">
                                      <p:cBhvr>
                                        <p:cTn id="36" dur="1000"/>
                                        <p:tgtEl>
                                          <p:spTgt spid="10280"/>
                                        </p:tgtEl>
                                      </p:cBhvr>
                                    </p:animEffect>
                                  </p:childTnLst>
                                </p:cTn>
                              </p:par>
                            </p:childTnLst>
                          </p:cTn>
                        </p:par>
                        <p:par>
                          <p:cTn id="37" fill="hold">
                            <p:stCondLst>
                              <p:cond delay="1000"/>
                            </p:stCondLst>
                            <p:childTnLst>
                              <p:par>
                                <p:cTn id="38" presetID="54" presetClass="exit" presetSubtype="0" decel="100000" fill="hold" nodeType="afterEffect">
                                  <p:stCondLst>
                                    <p:cond delay="3000"/>
                                  </p:stCondLst>
                                  <p:childTnLst>
                                    <p:anim calcmode="lin" valueType="num">
                                      <p:cBhvr>
                                        <p:cTn id="39" dur="1000"/>
                                        <p:tgtEl>
                                          <p:spTgt spid="10282"/>
                                        </p:tgtEl>
                                        <p:attrNameLst>
                                          <p:attrName>ppt_w</p:attrName>
                                        </p:attrNameLst>
                                      </p:cBhvr>
                                      <p:tavLst>
                                        <p:tav tm="0">
                                          <p:val>
                                            <p:strVal val="ppt_w"/>
                                          </p:val>
                                        </p:tav>
                                        <p:tav tm="100000">
                                          <p:val>
                                            <p:strVal val="ppt_w*0.05"/>
                                          </p:val>
                                        </p:tav>
                                      </p:tavLst>
                                    </p:anim>
                                    <p:anim calcmode="lin" valueType="num">
                                      <p:cBhvr>
                                        <p:cTn id="40" dur="1000"/>
                                        <p:tgtEl>
                                          <p:spTgt spid="10282"/>
                                        </p:tgtEl>
                                        <p:attrNameLst>
                                          <p:attrName>ppt_h</p:attrName>
                                        </p:attrNameLst>
                                      </p:cBhvr>
                                      <p:tavLst>
                                        <p:tav tm="0">
                                          <p:val>
                                            <p:strVal val="ppt_h"/>
                                          </p:val>
                                        </p:tav>
                                        <p:tav tm="100000">
                                          <p:val>
                                            <p:strVal val="ppt_h"/>
                                          </p:val>
                                        </p:tav>
                                      </p:tavLst>
                                    </p:anim>
                                    <p:anim calcmode="lin" valueType="num">
                                      <p:cBhvr>
                                        <p:cTn id="41" dur="1000"/>
                                        <p:tgtEl>
                                          <p:spTgt spid="10282"/>
                                        </p:tgtEl>
                                        <p:attrNameLst>
                                          <p:attrName>ppt_x</p:attrName>
                                        </p:attrNameLst>
                                      </p:cBhvr>
                                      <p:tavLst>
                                        <p:tav tm="0">
                                          <p:val>
                                            <p:strVal val="ppt_x"/>
                                          </p:val>
                                        </p:tav>
                                        <p:tav tm="100000">
                                          <p:val>
                                            <p:strVal val="ppt_x-.2"/>
                                          </p:val>
                                        </p:tav>
                                      </p:tavLst>
                                    </p:anim>
                                    <p:anim calcmode="lin" valueType="num">
                                      <p:cBhvr>
                                        <p:cTn id="42" dur="1000"/>
                                        <p:tgtEl>
                                          <p:spTgt spid="10282"/>
                                        </p:tgtEl>
                                        <p:attrNameLst>
                                          <p:attrName>ppt_y</p:attrName>
                                        </p:attrNameLst>
                                      </p:cBhvr>
                                      <p:tavLst>
                                        <p:tav tm="0">
                                          <p:val>
                                            <p:strVal val="ppt_y"/>
                                          </p:val>
                                        </p:tav>
                                        <p:tav tm="100000">
                                          <p:val>
                                            <p:strVal val="ppt_y"/>
                                          </p:val>
                                        </p:tav>
                                      </p:tavLst>
                                    </p:anim>
                                    <p:animEffect transition="out" filter="fade">
                                      <p:cBhvr>
                                        <p:cTn id="43" dur="1000"/>
                                        <p:tgtEl>
                                          <p:spTgt spid="10282"/>
                                        </p:tgtEl>
                                      </p:cBhvr>
                                    </p:animEffect>
                                    <p:set>
                                      <p:cBhvr>
                                        <p:cTn id="44" dur="1" fill="hold">
                                          <p:stCondLst>
                                            <p:cond delay="999"/>
                                          </p:stCondLst>
                                        </p:cTn>
                                        <p:tgtEl>
                                          <p:spTgt spid="10282"/>
                                        </p:tgtEl>
                                        <p:attrNameLst>
                                          <p:attrName>style.visibility</p:attrName>
                                        </p:attrNameLst>
                                      </p:cBhvr>
                                      <p:to>
                                        <p:strVal val="hidden"/>
                                      </p:to>
                                    </p:set>
                                  </p:childTnLst>
                                </p:cTn>
                              </p:par>
                              <p:par>
                                <p:cTn id="45" presetID="54" presetClass="exit" presetSubtype="0" decel="100000" fill="hold" nodeType="withEffect">
                                  <p:stCondLst>
                                    <p:cond delay="3000"/>
                                  </p:stCondLst>
                                  <p:childTnLst>
                                    <p:anim calcmode="lin" valueType="num">
                                      <p:cBhvr>
                                        <p:cTn id="46" dur="1000"/>
                                        <p:tgtEl>
                                          <p:spTgt spid="10280"/>
                                        </p:tgtEl>
                                        <p:attrNameLst>
                                          <p:attrName>ppt_w</p:attrName>
                                        </p:attrNameLst>
                                      </p:cBhvr>
                                      <p:tavLst>
                                        <p:tav tm="0">
                                          <p:val>
                                            <p:strVal val="ppt_w"/>
                                          </p:val>
                                        </p:tav>
                                        <p:tav tm="100000">
                                          <p:val>
                                            <p:strVal val="ppt_w*0.05"/>
                                          </p:val>
                                        </p:tav>
                                      </p:tavLst>
                                    </p:anim>
                                    <p:anim calcmode="lin" valueType="num">
                                      <p:cBhvr>
                                        <p:cTn id="47" dur="1000"/>
                                        <p:tgtEl>
                                          <p:spTgt spid="10280"/>
                                        </p:tgtEl>
                                        <p:attrNameLst>
                                          <p:attrName>ppt_h</p:attrName>
                                        </p:attrNameLst>
                                      </p:cBhvr>
                                      <p:tavLst>
                                        <p:tav tm="0">
                                          <p:val>
                                            <p:strVal val="ppt_h"/>
                                          </p:val>
                                        </p:tav>
                                        <p:tav tm="100000">
                                          <p:val>
                                            <p:strVal val="ppt_h"/>
                                          </p:val>
                                        </p:tav>
                                      </p:tavLst>
                                    </p:anim>
                                    <p:anim calcmode="lin" valueType="num">
                                      <p:cBhvr>
                                        <p:cTn id="48" dur="1000"/>
                                        <p:tgtEl>
                                          <p:spTgt spid="10280"/>
                                        </p:tgtEl>
                                        <p:attrNameLst>
                                          <p:attrName>ppt_x</p:attrName>
                                        </p:attrNameLst>
                                      </p:cBhvr>
                                      <p:tavLst>
                                        <p:tav tm="0">
                                          <p:val>
                                            <p:strVal val="ppt_x"/>
                                          </p:val>
                                        </p:tav>
                                        <p:tav tm="100000">
                                          <p:val>
                                            <p:strVal val="ppt_x-.2"/>
                                          </p:val>
                                        </p:tav>
                                      </p:tavLst>
                                    </p:anim>
                                    <p:anim calcmode="lin" valueType="num">
                                      <p:cBhvr>
                                        <p:cTn id="49" dur="1000"/>
                                        <p:tgtEl>
                                          <p:spTgt spid="10280"/>
                                        </p:tgtEl>
                                        <p:attrNameLst>
                                          <p:attrName>ppt_y</p:attrName>
                                        </p:attrNameLst>
                                      </p:cBhvr>
                                      <p:tavLst>
                                        <p:tav tm="0">
                                          <p:val>
                                            <p:strVal val="ppt_y"/>
                                          </p:val>
                                        </p:tav>
                                        <p:tav tm="100000">
                                          <p:val>
                                            <p:strVal val="ppt_y"/>
                                          </p:val>
                                        </p:tav>
                                      </p:tavLst>
                                    </p:anim>
                                    <p:animEffect transition="out" filter="fade">
                                      <p:cBhvr>
                                        <p:cTn id="50" dur="1000"/>
                                        <p:tgtEl>
                                          <p:spTgt spid="10280"/>
                                        </p:tgtEl>
                                      </p:cBhvr>
                                    </p:animEffect>
                                    <p:set>
                                      <p:cBhvr>
                                        <p:cTn id="51" dur="1" fill="hold">
                                          <p:stCondLst>
                                            <p:cond delay="999"/>
                                          </p:stCondLst>
                                        </p:cTn>
                                        <p:tgtEl>
                                          <p:spTgt spid="10280"/>
                                        </p:tgtEl>
                                        <p:attrNameLst>
                                          <p:attrName>style.visibility</p:attrName>
                                        </p:attrNameLst>
                                      </p:cBhvr>
                                      <p:to>
                                        <p:strVal val="hidden"/>
                                      </p:to>
                                    </p:set>
                                  </p:childTnLst>
                                </p:cTn>
                              </p:par>
                            </p:childTnLst>
                          </p:cTn>
                        </p:par>
                      </p:childTnLst>
                    </p:cTn>
                  </p:par>
                </p:childTnLst>
              </p:cTn>
              <p:nextCondLst>
                <p:cond evt="onClick" delay="0">
                  <p:tgtEl>
                    <p:spTgt spid="10247"/>
                  </p:tgtEl>
                </p:cond>
              </p:nextCondLst>
            </p:seq>
            <p:seq concurrent="1" nextAc="seek">
              <p:cTn id="52" restart="whenNotActive" fill="hold" evtFilter="cancelBubble" nodeType="interactiveSeq">
                <p:stCondLst>
                  <p:cond evt="onClick" delay="0">
                    <p:tgtEl>
                      <p:spTgt spid="10246"/>
                    </p:tgtEl>
                  </p:cond>
                </p:stCondLst>
                <p:endSync evt="end" delay="0">
                  <p:rtn val="all"/>
                </p:endSync>
                <p:childTnLst>
                  <p:par>
                    <p:cTn id="53" fill="hold">
                      <p:stCondLst>
                        <p:cond delay="0"/>
                      </p:stCondLst>
                      <p:childTnLst>
                        <p:par>
                          <p:cTn id="54" fill="hold">
                            <p:stCondLst>
                              <p:cond delay="0"/>
                            </p:stCondLst>
                            <p:childTnLst>
                              <p:par>
                                <p:cTn id="55" presetID="54" presetClass="entr" presetSubtype="0" accel="100000" fill="hold" nodeType="clickEffect">
                                  <p:stCondLst>
                                    <p:cond delay="0"/>
                                  </p:stCondLst>
                                  <p:childTnLst>
                                    <p:set>
                                      <p:cBhvr>
                                        <p:cTn id="56" dur="1" fill="hold">
                                          <p:stCondLst>
                                            <p:cond delay="0"/>
                                          </p:stCondLst>
                                        </p:cTn>
                                        <p:tgtEl>
                                          <p:spTgt spid="10286"/>
                                        </p:tgtEl>
                                        <p:attrNameLst>
                                          <p:attrName>style.visibility</p:attrName>
                                        </p:attrNameLst>
                                      </p:cBhvr>
                                      <p:to>
                                        <p:strVal val="visible"/>
                                      </p:to>
                                    </p:set>
                                    <p:anim calcmode="lin" valueType="num">
                                      <p:cBhvr>
                                        <p:cTn id="57" dur="1000" fill="hold"/>
                                        <p:tgtEl>
                                          <p:spTgt spid="10286"/>
                                        </p:tgtEl>
                                        <p:attrNameLst>
                                          <p:attrName>ppt_w</p:attrName>
                                        </p:attrNameLst>
                                      </p:cBhvr>
                                      <p:tavLst>
                                        <p:tav tm="0">
                                          <p:val>
                                            <p:strVal val="#ppt_w*0.05"/>
                                          </p:val>
                                        </p:tav>
                                        <p:tav tm="100000">
                                          <p:val>
                                            <p:strVal val="#ppt_w"/>
                                          </p:val>
                                        </p:tav>
                                      </p:tavLst>
                                    </p:anim>
                                    <p:anim calcmode="lin" valueType="num">
                                      <p:cBhvr>
                                        <p:cTn id="58" dur="1000" fill="hold"/>
                                        <p:tgtEl>
                                          <p:spTgt spid="10286"/>
                                        </p:tgtEl>
                                        <p:attrNameLst>
                                          <p:attrName>ppt_h</p:attrName>
                                        </p:attrNameLst>
                                      </p:cBhvr>
                                      <p:tavLst>
                                        <p:tav tm="0">
                                          <p:val>
                                            <p:strVal val="#ppt_h"/>
                                          </p:val>
                                        </p:tav>
                                        <p:tav tm="100000">
                                          <p:val>
                                            <p:strVal val="#ppt_h"/>
                                          </p:val>
                                        </p:tav>
                                      </p:tavLst>
                                    </p:anim>
                                    <p:anim calcmode="lin" valueType="num">
                                      <p:cBhvr>
                                        <p:cTn id="59" dur="1000" fill="hold"/>
                                        <p:tgtEl>
                                          <p:spTgt spid="10286"/>
                                        </p:tgtEl>
                                        <p:attrNameLst>
                                          <p:attrName>ppt_x</p:attrName>
                                        </p:attrNameLst>
                                      </p:cBhvr>
                                      <p:tavLst>
                                        <p:tav tm="0">
                                          <p:val>
                                            <p:strVal val="#ppt_x-.2"/>
                                          </p:val>
                                        </p:tav>
                                        <p:tav tm="100000">
                                          <p:val>
                                            <p:strVal val="#ppt_x"/>
                                          </p:val>
                                        </p:tav>
                                      </p:tavLst>
                                    </p:anim>
                                    <p:anim calcmode="lin" valueType="num">
                                      <p:cBhvr>
                                        <p:cTn id="60" dur="1000" fill="hold"/>
                                        <p:tgtEl>
                                          <p:spTgt spid="10286"/>
                                        </p:tgtEl>
                                        <p:attrNameLst>
                                          <p:attrName>ppt_y</p:attrName>
                                        </p:attrNameLst>
                                      </p:cBhvr>
                                      <p:tavLst>
                                        <p:tav tm="0">
                                          <p:val>
                                            <p:strVal val="#ppt_y"/>
                                          </p:val>
                                        </p:tav>
                                        <p:tav tm="100000">
                                          <p:val>
                                            <p:strVal val="#ppt_y"/>
                                          </p:val>
                                        </p:tav>
                                      </p:tavLst>
                                    </p:anim>
                                    <p:animEffect transition="in" filter="fade">
                                      <p:cBhvr>
                                        <p:cTn id="61" dur="1000"/>
                                        <p:tgtEl>
                                          <p:spTgt spid="10286"/>
                                        </p:tgtEl>
                                      </p:cBhvr>
                                    </p:animEffect>
                                  </p:childTnLst>
                                </p:cTn>
                              </p:par>
                              <p:par>
                                <p:cTn id="62" presetID="54" presetClass="entr" presetSubtype="0" accel="100000" fill="hold" nodeType="withEffect">
                                  <p:stCondLst>
                                    <p:cond delay="0"/>
                                  </p:stCondLst>
                                  <p:childTnLst>
                                    <p:set>
                                      <p:cBhvr>
                                        <p:cTn id="63" dur="1" fill="hold">
                                          <p:stCondLst>
                                            <p:cond delay="0"/>
                                          </p:stCondLst>
                                        </p:cTn>
                                        <p:tgtEl>
                                          <p:spTgt spid="10284"/>
                                        </p:tgtEl>
                                        <p:attrNameLst>
                                          <p:attrName>style.visibility</p:attrName>
                                        </p:attrNameLst>
                                      </p:cBhvr>
                                      <p:to>
                                        <p:strVal val="visible"/>
                                      </p:to>
                                    </p:set>
                                    <p:anim calcmode="lin" valueType="num">
                                      <p:cBhvr>
                                        <p:cTn id="64" dur="1000" fill="hold"/>
                                        <p:tgtEl>
                                          <p:spTgt spid="10284"/>
                                        </p:tgtEl>
                                        <p:attrNameLst>
                                          <p:attrName>ppt_w</p:attrName>
                                        </p:attrNameLst>
                                      </p:cBhvr>
                                      <p:tavLst>
                                        <p:tav tm="0">
                                          <p:val>
                                            <p:strVal val="#ppt_w*0.05"/>
                                          </p:val>
                                        </p:tav>
                                        <p:tav tm="100000">
                                          <p:val>
                                            <p:strVal val="#ppt_w"/>
                                          </p:val>
                                        </p:tav>
                                      </p:tavLst>
                                    </p:anim>
                                    <p:anim calcmode="lin" valueType="num">
                                      <p:cBhvr>
                                        <p:cTn id="65" dur="1000" fill="hold"/>
                                        <p:tgtEl>
                                          <p:spTgt spid="10284"/>
                                        </p:tgtEl>
                                        <p:attrNameLst>
                                          <p:attrName>ppt_h</p:attrName>
                                        </p:attrNameLst>
                                      </p:cBhvr>
                                      <p:tavLst>
                                        <p:tav tm="0">
                                          <p:val>
                                            <p:strVal val="#ppt_h"/>
                                          </p:val>
                                        </p:tav>
                                        <p:tav tm="100000">
                                          <p:val>
                                            <p:strVal val="#ppt_h"/>
                                          </p:val>
                                        </p:tav>
                                      </p:tavLst>
                                    </p:anim>
                                    <p:anim calcmode="lin" valueType="num">
                                      <p:cBhvr>
                                        <p:cTn id="66" dur="1000" fill="hold"/>
                                        <p:tgtEl>
                                          <p:spTgt spid="10284"/>
                                        </p:tgtEl>
                                        <p:attrNameLst>
                                          <p:attrName>ppt_x</p:attrName>
                                        </p:attrNameLst>
                                      </p:cBhvr>
                                      <p:tavLst>
                                        <p:tav tm="0">
                                          <p:val>
                                            <p:strVal val="#ppt_x-.2"/>
                                          </p:val>
                                        </p:tav>
                                        <p:tav tm="100000">
                                          <p:val>
                                            <p:strVal val="#ppt_x"/>
                                          </p:val>
                                        </p:tav>
                                      </p:tavLst>
                                    </p:anim>
                                    <p:anim calcmode="lin" valueType="num">
                                      <p:cBhvr>
                                        <p:cTn id="67" dur="1000" fill="hold"/>
                                        <p:tgtEl>
                                          <p:spTgt spid="10284"/>
                                        </p:tgtEl>
                                        <p:attrNameLst>
                                          <p:attrName>ppt_y</p:attrName>
                                        </p:attrNameLst>
                                      </p:cBhvr>
                                      <p:tavLst>
                                        <p:tav tm="0">
                                          <p:val>
                                            <p:strVal val="#ppt_y"/>
                                          </p:val>
                                        </p:tav>
                                        <p:tav tm="100000">
                                          <p:val>
                                            <p:strVal val="#ppt_y"/>
                                          </p:val>
                                        </p:tav>
                                      </p:tavLst>
                                    </p:anim>
                                    <p:animEffect transition="in" filter="fade">
                                      <p:cBhvr>
                                        <p:cTn id="68" dur="1000"/>
                                        <p:tgtEl>
                                          <p:spTgt spid="10284"/>
                                        </p:tgtEl>
                                      </p:cBhvr>
                                    </p:animEffect>
                                  </p:childTnLst>
                                </p:cTn>
                              </p:par>
                            </p:childTnLst>
                          </p:cTn>
                        </p:par>
                        <p:par>
                          <p:cTn id="69" fill="hold">
                            <p:stCondLst>
                              <p:cond delay="1000"/>
                            </p:stCondLst>
                            <p:childTnLst>
                              <p:par>
                                <p:cTn id="70" presetID="54" presetClass="exit" presetSubtype="0" decel="100000" fill="hold" nodeType="afterEffect">
                                  <p:stCondLst>
                                    <p:cond delay="3000"/>
                                  </p:stCondLst>
                                  <p:childTnLst>
                                    <p:anim calcmode="lin" valueType="num">
                                      <p:cBhvr>
                                        <p:cTn id="71" dur="1000"/>
                                        <p:tgtEl>
                                          <p:spTgt spid="10286"/>
                                        </p:tgtEl>
                                        <p:attrNameLst>
                                          <p:attrName>ppt_w</p:attrName>
                                        </p:attrNameLst>
                                      </p:cBhvr>
                                      <p:tavLst>
                                        <p:tav tm="0">
                                          <p:val>
                                            <p:strVal val="ppt_w"/>
                                          </p:val>
                                        </p:tav>
                                        <p:tav tm="100000">
                                          <p:val>
                                            <p:strVal val="ppt_w*0.05"/>
                                          </p:val>
                                        </p:tav>
                                      </p:tavLst>
                                    </p:anim>
                                    <p:anim calcmode="lin" valueType="num">
                                      <p:cBhvr>
                                        <p:cTn id="72" dur="1000"/>
                                        <p:tgtEl>
                                          <p:spTgt spid="10286"/>
                                        </p:tgtEl>
                                        <p:attrNameLst>
                                          <p:attrName>ppt_h</p:attrName>
                                        </p:attrNameLst>
                                      </p:cBhvr>
                                      <p:tavLst>
                                        <p:tav tm="0">
                                          <p:val>
                                            <p:strVal val="ppt_h"/>
                                          </p:val>
                                        </p:tav>
                                        <p:tav tm="100000">
                                          <p:val>
                                            <p:strVal val="ppt_h"/>
                                          </p:val>
                                        </p:tav>
                                      </p:tavLst>
                                    </p:anim>
                                    <p:anim calcmode="lin" valueType="num">
                                      <p:cBhvr>
                                        <p:cTn id="73" dur="1000"/>
                                        <p:tgtEl>
                                          <p:spTgt spid="10286"/>
                                        </p:tgtEl>
                                        <p:attrNameLst>
                                          <p:attrName>ppt_x</p:attrName>
                                        </p:attrNameLst>
                                      </p:cBhvr>
                                      <p:tavLst>
                                        <p:tav tm="0">
                                          <p:val>
                                            <p:strVal val="ppt_x"/>
                                          </p:val>
                                        </p:tav>
                                        <p:tav tm="100000">
                                          <p:val>
                                            <p:strVal val="ppt_x-.2"/>
                                          </p:val>
                                        </p:tav>
                                      </p:tavLst>
                                    </p:anim>
                                    <p:anim calcmode="lin" valueType="num">
                                      <p:cBhvr>
                                        <p:cTn id="74" dur="1000"/>
                                        <p:tgtEl>
                                          <p:spTgt spid="10286"/>
                                        </p:tgtEl>
                                        <p:attrNameLst>
                                          <p:attrName>ppt_y</p:attrName>
                                        </p:attrNameLst>
                                      </p:cBhvr>
                                      <p:tavLst>
                                        <p:tav tm="0">
                                          <p:val>
                                            <p:strVal val="ppt_y"/>
                                          </p:val>
                                        </p:tav>
                                        <p:tav tm="100000">
                                          <p:val>
                                            <p:strVal val="ppt_y"/>
                                          </p:val>
                                        </p:tav>
                                      </p:tavLst>
                                    </p:anim>
                                    <p:animEffect transition="out" filter="fade">
                                      <p:cBhvr>
                                        <p:cTn id="75" dur="1000"/>
                                        <p:tgtEl>
                                          <p:spTgt spid="10286"/>
                                        </p:tgtEl>
                                      </p:cBhvr>
                                    </p:animEffect>
                                    <p:set>
                                      <p:cBhvr>
                                        <p:cTn id="76" dur="1" fill="hold">
                                          <p:stCondLst>
                                            <p:cond delay="999"/>
                                          </p:stCondLst>
                                        </p:cTn>
                                        <p:tgtEl>
                                          <p:spTgt spid="10286"/>
                                        </p:tgtEl>
                                        <p:attrNameLst>
                                          <p:attrName>style.visibility</p:attrName>
                                        </p:attrNameLst>
                                      </p:cBhvr>
                                      <p:to>
                                        <p:strVal val="hidden"/>
                                      </p:to>
                                    </p:set>
                                  </p:childTnLst>
                                </p:cTn>
                              </p:par>
                              <p:par>
                                <p:cTn id="77" presetID="54" presetClass="exit" presetSubtype="0" decel="100000" fill="hold" nodeType="withEffect">
                                  <p:stCondLst>
                                    <p:cond delay="3000"/>
                                  </p:stCondLst>
                                  <p:childTnLst>
                                    <p:anim calcmode="lin" valueType="num">
                                      <p:cBhvr>
                                        <p:cTn id="78" dur="1000"/>
                                        <p:tgtEl>
                                          <p:spTgt spid="10284"/>
                                        </p:tgtEl>
                                        <p:attrNameLst>
                                          <p:attrName>ppt_w</p:attrName>
                                        </p:attrNameLst>
                                      </p:cBhvr>
                                      <p:tavLst>
                                        <p:tav tm="0">
                                          <p:val>
                                            <p:strVal val="ppt_w"/>
                                          </p:val>
                                        </p:tav>
                                        <p:tav tm="100000">
                                          <p:val>
                                            <p:strVal val="ppt_w*0.05"/>
                                          </p:val>
                                        </p:tav>
                                      </p:tavLst>
                                    </p:anim>
                                    <p:anim calcmode="lin" valueType="num">
                                      <p:cBhvr>
                                        <p:cTn id="79" dur="1000"/>
                                        <p:tgtEl>
                                          <p:spTgt spid="10284"/>
                                        </p:tgtEl>
                                        <p:attrNameLst>
                                          <p:attrName>ppt_h</p:attrName>
                                        </p:attrNameLst>
                                      </p:cBhvr>
                                      <p:tavLst>
                                        <p:tav tm="0">
                                          <p:val>
                                            <p:strVal val="ppt_h"/>
                                          </p:val>
                                        </p:tav>
                                        <p:tav tm="100000">
                                          <p:val>
                                            <p:strVal val="ppt_h"/>
                                          </p:val>
                                        </p:tav>
                                      </p:tavLst>
                                    </p:anim>
                                    <p:anim calcmode="lin" valueType="num">
                                      <p:cBhvr>
                                        <p:cTn id="80" dur="1000"/>
                                        <p:tgtEl>
                                          <p:spTgt spid="10284"/>
                                        </p:tgtEl>
                                        <p:attrNameLst>
                                          <p:attrName>ppt_x</p:attrName>
                                        </p:attrNameLst>
                                      </p:cBhvr>
                                      <p:tavLst>
                                        <p:tav tm="0">
                                          <p:val>
                                            <p:strVal val="ppt_x"/>
                                          </p:val>
                                        </p:tav>
                                        <p:tav tm="100000">
                                          <p:val>
                                            <p:strVal val="ppt_x-.2"/>
                                          </p:val>
                                        </p:tav>
                                      </p:tavLst>
                                    </p:anim>
                                    <p:anim calcmode="lin" valueType="num">
                                      <p:cBhvr>
                                        <p:cTn id="81" dur="1000"/>
                                        <p:tgtEl>
                                          <p:spTgt spid="10284"/>
                                        </p:tgtEl>
                                        <p:attrNameLst>
                                          <p:attrName>ppt_y</p:attrName>
                                        </p:attrNameLst>
                                      </p:cBhvr>
                                      <p:tavLst>
                                        <p:tav tm="0">
                                          <p:val>
                                            <p:strVal val="ppt_y"/>
                                          </p:val>
                                        </p:tav>
                                        <p:tav tm="100000">
                                          <p:val>
                                            <p:strVal val="ppt_y"/>
                                          </p:val>
                                        </p:tav>
                                      </p:tavLst>
                                    </p:anim>
                                    <p:animEffect transition="out" filter="fade">
                                      <p:cBhvr>
                                        <p:cTn id="82" dur="1000"/>
                                        <p:tgtEl>
                                          <p:spTgt spid="10284"/>
                                        </p:tgtEl>
                                      </p:cBhvr>
                                    </p:animEffect>
                                    <p:set>
                                      <p:cBhvr>
                                        <p:cTn id="83" dur="1" fill="hold">
                                          <p:stCondLst>
                                            <p:cond delay="999"/>
                                          </p:stCondLst>
                                        </p:cTn>
                                        <p:tgtEl>
                                          <p:spTgt spid="10284"/>
                                        </p:tgtEl>
                                        <p:attrNameLst>
                                          <p:attrName>style.visibility</p:attrName>
                                        </p:attrNameLst>
                                      </p:cBhvr>
                                      <p:to>
                                        <p:strVal val="hidden"/>
                                      </p:to>
                                    </p:set>
                                  </p:childTnLst>
                                </p:cTn>
                              </p:par>
                            </p:childTnLst>
                          </p:cTn>
                        </p:par>
                      </p:childTnLst>
                    </p:cTn>
                  </p:par>
                </p:childTnLst>
              </p:cTn>
              <p:nextCondLst>
                <p:cond evt="onClick" delay="0">
                  <p:tgtEl>
                    <p:spTgt spid="1024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6" name="Picture 10" descr="1024px-Gall%E2%80%93Peters_projection_SW"/>
          <p:cNvPicPr>
            <a:picLocks noChangeAspect="1" noChangeArrowheads="1"/>
          </p:cNvPicPr>
          <p:nvPr/>
        </p:nvPicPr>
        <p:blipFill>
          <a:blip r:embed="rId3"/>
          <a:srcRect r="21" b="-29"/>
          <a:stretch>
            <a:fillRect/>
          </a:stretch>
        </p:blipFill>
        <p:spPr bwMode="auto">
          <a:xfrm>
            <a:off x="0" y="528638"/>
            <a:ext cx="9144000" cy="5881687"/>
          </a:xfrm>
          <a:prstGeom prst="rect">
            <a:avLst/>
          </a:prstGeom>
          <a:noFill/>
        </p:spPr>
      </p:pic>
      <p:sp>
        <p:nvSpPr>
          <p:cNvPr id="9227" name="Rectangle 11"/>
          <p:cNvSpPr>
            <a:spLocks noChangeArrowheads="1"/>
          </p:cNvSpPr>
          <p:nvPr/>
        </p:nvSpPr>
        <p:spPr bwMode="auto">
          <a:xfrm>
            <a:off x="4876800" y="1139825"/>
            <a:ext cx="915988" cy="762000"/>
          </a:xfrm>
          <a:prstGeom prst="rect">
            <a:avLst/>
          </a:prstGeom>
          <a:solidFill>
            <a:srgbClr val="0000FF">
              <a:alpha val="0"/>
            </a:srgbClr>
          </a:solidFill>
          <a:ln w="38100" algn="ctr">
            <a:solidFill>
              <a:schemeClr val="bg1"/>
            </a:solidFill>
            <a:miter lim="800000"/>
            <a:headEnd/>
            <a:tailEnd/>
          </a:ln>
          <a:effectLst/>
        </p:spPr>
        <p:txBody>
          <a:bodyPr wrap="none" anchor="ctr"/>
          <a:lstStyle/>
          <a:p>
            <a:endParaRPr lang="en-US"/>
          </a:p>
        </p:txBody>
      </p:sp>
      <p:grpSp>
        <p:nvGrpSpPr>
          <p:cNvPr id="9238" name="Group 22"/>
          <p:cNvGrpSpPr>
            <a:grpSpLocks/>
          </p:cNvGrpSpPr>
          <p:nvPr/>
        </p:nvGrpSpPr>
        <p:grpSpPr bwMode="auto">
          <a:xfrm>
            <a:off x="0" y="0"/>
            <a:ext cx="9144000" cy="6840538"/>
            <a:chOff x="0" y="0"/>
            <a:chExt cx="5760" cy="4309"/>
          </a:xfrm>
        </p:grpSpPr>
        <p:pic>
          <p:nvPicPr>
            <p:cNvPr id="9234" name="Picture 18" descr="se_europe_1444"/>
            <p:cNvPicPr>
              <a:picLocks noChangeAspect="1" noChangeArrowheads="1"/>
            </p:cNvPicPr>
            <p:nvPr/>
          </p:nvPicPr>
          <p:blipFill>
            <a:blip r:embed="rId4"/>
            <a:srcRect r="18" b="20"/>
            <a:stretch>
              <a:fillRect/>
            </a:stretch>
          </p:blipFill>
          <p:spPr bwMode="auto">
            <a:xfrm>
              <a:off x="0" y="0"/>
              <a:ext cx="5760" cy="4309"/>
            </a:xfrm>
            <a:prstGeom prst="rect">
              <a:avLst/>
            </a:prstGeom>
            <a:noFill/>
          </p:spPr>
        </p:pic>
        <p:sp>
          <p:nvSpPr>
            <p:cNvPr id="9235" name="Text Box 19"/>
            <p:cNvSpPr txBox="1">
              <a:spLocks noChangeArrowheads="1"/>
            </p:cNvSpPr>
            <p:nvPr/>
          </p:nvSpPr>
          <p:spPr bwMode="auto">
            <a:xfrm>
              <a:off x="0" y="0"/>
              <a:ext cx="2255" cy="274"/>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r>
                <a:rPr lang="en-CA" sz="2000"/>
                <a:t>Southeastern Europe c. 1444</a:t>
              </a:r>
            </a:p>
          </p:txBody>
        </p:sp>
        <p:sp>
          <p:nvSpPr>
            <p:cNvPr id="9237" name="Rectangle 21"/>
            <p:cNvSpPr>
              <a:spLocks noChangeArrowheads="1"/>
            </p:cNvSpPr>
            <p:nvPr/>
          </p:nvSpPr>
          <p:spPr bwMode="auto">
            <a:xfrm>
              <a:off x="4371" y="92"/>
              <a:ext cx="1202" cy="481"/>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9224" name="Rectangle 8"/>
          <p:cNvSpPr>
            <a:spLocks noChangeArrowheads="1"/>
          </p:cNvSpPr>
          <p:nvPr/>
        </p:nvSpPr>
        <p:spPr bwMode="auto">
          <a:xfrm>
            <a:off x="2301875" y="3713163"/>
            <a:ext cx="228600" cy="228600"/>
          </a:xfrm>
          <a:prstGeom prst="rect">
            <a:avLst/>
          </a:prstGeom>
          <a:noFill/>
          <a:ln w="38100">
            <a:solidFill>
              <a:schemeClr val="tx1"/>
            </a:solidFill>
            <a:miter lim="800000"/>
            <a:headEnd/>
            <a:tailEnd/>
          </a:ln>
          <a:effectLst/>
        </p:spPr>
        <p:txBody>
          <a:bodyPr wrap="none" anchor="ctr"/>
          <a:lstStyle/>
          <a:p>
            <a:endParaRPr lang="en-US"/>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fade">
                                      <p:cBhvr>
                                        <p:cTn id="7" dur="1155" decel="100000"/>
                                        <p:tgtEl>
                                          <p:spTgt spid="9227"/>
                                        </p:tgtEl>
                                      </p:cBhvr>
                                    </p:animEffect>
                                    <p:animScale>
                                      <p:cBhvr>
                                        <p:cTn id="8" dur="1155" decel="100000"/>
                                        <p:tgtEl>
                                          <p:spTgt spid="9227"/>
                                        </p:tgtEl>
                                      </p:cBhvr>
                                      <p:from x="10000" y="10000"/>
                                      <p:to x="200000" y="450000"/>
                                    </p:animScale>
                                    <p:animScale>
                                      <p:cBhvr>
                                        <p:cTn id="9" dur="1845" accel="100000" fill="hold">
                                          <p:stCondLst>
                                            <p:cond delay="1155"/>
                                          </p:stCondLst>
                                        </p:cTn>
                                        <p:tgtEl>
                                          <p:spTgt spid="9227"/>
                                        </p:tgtEl>
                                      </p:cBhvr>
                                      <p:from x="200000" y="450000"/>
                                      <p:to x="100000" y="100000"/>
                                    </p:animScale>
                                    <p:set>
                                      <p:cBhvr>
                                        <p:cTn id="10" dur="1155" fill="hold"/>
                                        <p:tgtEl>
                                          <p:spTgt spid="9227"/>
                                        </p:tgtEl>
                                        <p:attrNameLst>
                                          <p:attrName>ppt_x</p:attrName>
                                        </p:attrNameLst>
                                      </p:cBhvr>
                                      <p:to>
                                        <p:strVal val="(0.5)"/>
                                      </p:to>
                                    </p:set>
                                    <p:anim from="(0.5)" to="(#ppt_x)" calcmode="lin" valueType="num">
                                      <p:cBhvr>
                                        <p:cTn id="11" dur="1845" accel="100000" fill="hold">
                                          <p:stCondLst>
                                            <p:cond delay="1155"/>
                                          </p:stCondLst>
                                        </p:cTn>
                                        <p:tgtEl>
                                          <p:spTgt spid="9227"/>
                                        </p:tgtEl>
                                        <p:attrNameLst>
                                          <p:attrName>ppt_x</p:attrName>
                                        </p:attrNameLst>
                                      </p:cBhvr>
                                    </p:anim>
                                    <p:set>
                                      <p:cBhvr>
                                        <p:cTn id="12" dur="1155" fill="hold"/>
                                        <p:tgtEl>
                                          <p:spTgt spid="9227"/>
                                        </p:tgtEl>
                                        <p:attrNameLst>
                                          <p:attrName>ppt_y</p:attrName>
                                        </p:attrNameLst>
                                      </p:cBhvr>
                                      <p:to>
                                        <p:strVal val="(#ppt_y+0.4)"/>
                                      </p:to>
                                    </p:set>
                                    <p:anim from="(#ppt_y+0.4)" to="(#ppt_y)" calcmode="lin" valueType="num">
                                      <p:cBhvr>
                                        <p:cTn id="13" dur="1845" accel="100000" fill="hold">
                                          <p:stCondLst>
                                            <p:cond delay="1155"/>
                                          </p:stCondLst>
                                        </p:cTn>
                                        <p:tgtEl>
                                          <p:spTgt spid="9227"/>
                                        </p:tgtEl>
                                        <p:attrNameLst>
                                          <p:attrName>ppt_y</p:attrName>
                                        </p:attrNameLst>
                                      </p:cBhvr>
                                    </p:anim>
                                  </p:childTnLst>
                                </p:cTn>
                              </p:par>
                            </p:childTnLst>
                          </p:cTn>
                        </p:par>
                        <p:par>
                          <p:cTn id="14" fill="hold">
                            <p:stCondLst>
                              <p:cond delay="3000"/>
                            </p:stCondLst>
                            <p:childTnLst>
                              <p:par>
                                <p:cTn id="15" presetID="4" presetClass="entr" presetSubtype="32" fill="hold" nodeType="afterEffect">
                                  <p:stCondLst>
                                    <p:cond delay="2000"/>
                                  </p:stCondLst>
                                  <p:childTnLst>
                                    <p:set>
                                      <p:cBhvr>
                                        <p:cTn id="16" dur="1" fill="hold">
                                          <p:stCondLst>
                                            <p:cond delay="0"/>
                                          </p:stCondLst>
                                        </p:cTn>
                                        <p:tgtEl>
                                          <p:spTgt spid="9238"/>
                                        </p:tgtEl>
                                        <p:attrNameLst>
                                          <p:attrName>style.visibility</p:attrName>
                                        </p:attrNameLst>
                                      </p:cBhvr>
                                      <p:to>
                                        <p:strVal val="visible"/>
                                      </p:to>
                                    </p:set>
                                    <p:animEffect transition="in" filter="box(out)">
                                      <p:cBhvr>
                                        <p:cTn id="17" dur="3000"/>
                                        <p:tgtEl>
                                          <p:spTgt spid="9238"/>
                                        </p:tgtEl>
                                      </p:cBhvr>
                                    </p:animEffect>
                                  </p:childTnLst>
                                </p:cTn>
                              </p:par>
                            </p:childTnLst>
                          </p:cTn>
                        </p:par>
                        <p:par>
                          <p:cTn id="18" fill="hold">
                            <p:stCondLst>
                              <p:cond delay="8000"/>
                            </p:stCondLst>
                            <p:childTnLst>
                              <p:par>
                                <p:cTn id="19" presetID="51" presetClass="entr" presetSubtype="0" fill="hold" grpId="0" nodeType="afterEffect">
                                  <p:stCondLst>
                                    <p:cond delay="0"/>
                                  </p:stCondLst>
                                  <p:childTnLst>
                                    <p:set>
                                      <p:cBhvr>
                                        <p:cTn id="20" dur="1" fill="hold">
                                          <p:stCondLst>
                                            <p:cond delay="0"/>
                                          </p:stCondLst>
                                        </p:cTn>
                                        <p:tgtEl>
                                          <p:spTgt spid="9224"/>
                                        </p:tgtEl>
                                        <p:attrNameLst>
                                          <p:attrName>style.visibility</p:attrName>
                                        </p:attrNameLst>
                                      </p:cBhvr>
                                      <p:to>
                                        <p:strVal val="visible"/>
                                      </p:to>
                                    </p:set>
                                    <p:animEffect transition="in" filter="fade">
                                      <p:cBhvr>
                                        <p:cTn id="21" dur="1155" decel="100000"/>
                                        <p:tgtEl>
                                          <p:spTgt spid="9224"/>
                                        </p:tgtEl>
                                      </p:cBhvr>
                                    </p:animEffect>
                                    <p:animScale>
                                      <p:cBhvr>
                                        <p:cTn id="22" dur="1155" decel="100000"/>
                                        <p:tgtEl>
                                          <p:spTgt spid="9224"/>
                                        </p:tgtEl>
                                      </p:cBhvr>
                                      <p:from x="10000" y="10000"/>
                                      <p:to x="200000" y="450000"/>
                                    </p:animScale>
                                    <p:animScale>
                                      <p:cBhvr>
                                        <p:cTn id="23" dur="1845" accel="100000" fill="hold">
                                          <p:stCondLst>
                                            <p:cond delay="1155"/>
                                          </p:stCondLst>
                                        </p:cTn>
                                        <p:tgtEl>
                                          <p:spTgt spid="9224"/>
                                        </p:tgtEl>
                                      </p:cBhvr>
                                      <p:from x="200000" y="450000"/>
                                      <p:to x="100000" y="100000"/>
                                    </p:animScale>
                                    <p:set>
                                      <p:cBhvr>
                                        <p:cTn id="24" dur="1155" fill="hold"/>
                                        <p:tgtEl>
                                          <p:spTgt spid="9224"/>
                                        </p:tgtEl>
                                        <p:attrNameLst>
                                          <p:attrName>ppt_x</p:attrName>
                                        </p:attrNameLst>
                                      </p:cBhvr>
                                      <p:to>
                                        <p:strVal val="(0.5)"/>
                                      </p:to>
                                    </p:set>
                                    <p:anim from="(0.5)" to="(#ppt_x)" calcmode="lin" valueType="num">
                                      <p:cBhvr>
                                        <p:cTn id="25" dur="1845" accel="100000" fill="hold">
                                          <p:stCondLst>
                                            <p:cond delay="1155"/>
                                          </p:stCondLst>
                                        </p:cTn>
                                        <p:tgtEl>
                                          <p:spTgt spid="9224"/>
                                        </p:tgtEl>
                                        <p:attrNameLst>
                                          <p:attrName>ppt_x</p:attrName>
                                        </p:attrNameLst>
                                      </p:cBhvr>
                                    </p:anim>
                                    <p:set>
                                      <p:cBhvr>
                                        <p:cTn id="26" dur="1155" fill="hold"/>
                                        <p:tgtEl>
                                          <p:spTgt spid="9224"/>
                                        </p:tgtEl>
                                        <p:attrNameLst>
                                          <p:attrName>ppt_y</p:attrName>
                                        </p:attrNameLst>
                                      </p:cBhvr>
                                      <p:to>
                                        <p:strVal val="(#ppt_y+0.4)"/>
                                      </p:to>
                                    </p:set>
                                    <p:anim from="(#ppt_y+0.4)" to="(#ppt_y)" calcmode="lin" valueType="num">
                                      <p:cBhvr>
                                        <p:cTn id="27" dur="1845" accel="100000" fill="hold">
                                          <p:stCondLst>
                                            <p:cond delay="1155"/>
                                          </p:stCondLst>
                                        </p:cTn>
                                        <p:tgtEl>
                                          <p:spTgt spid="92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solidFill>
            <a:srgbClr val="99FF66">
              <a:alpha val="75000"/>
            </a:srgbClr>
          </a:solidFill>
          <a:ln w="9525">
            <a:noFill/>
            <a:miter lim="800000"/>
            <a:headEnd/>
            <a:tailEnd/>
          </a:ln>
          <a:effectLst/>
        </p:spPr>
        <p:txBody>
          <a:bodyPr wrap="none" anchor="ctr"/>
          <a:lstStyle/>
          <a:p>
            <a:endParaRPr lang="en-US"/>
          </a:p>
        </p:txBody>
      </p:sp>
      <p:sp>
        <p:nvSpPr>
          <p:cNvPr id="16475" name="Freeform 91"/>
          <p:cNvSpPr>
            <a:spLocks/>
          </p:cNvSpPr>
          <p:nvPr/>
        </p:nvSpPr>
        <p:spPr bwMode="auto">
          <a:xfrm>
            <a:off x="-6267450" y="-1379538"/>
            <a:ext cx="17022763" cy="10774363"/>
          </a:xfrm>
          <a:custGeom>
            <a:avLst/>
            <a:gdLst/>
            <a:ahLst/>
            <a:cxnLst>
              <a:cxn ang="0">
                <a:pos x="741" y="4792"/>
              </a:cxn>
              <a:cxn ang="0">
                <a:pos x="3383" y="4557"/>
              </a:cxn>
              <a:cxn ang="0">
                <a:pos x="5588" y="4469"/>
              </a:cxn>
              <a:cxn ang="0">
                <a:pos x="6220" y="3157"/>
              </a:cxn>
              <a:cxn ang="0">
                <a:pos x="5748" y="1949"/>
              </a:cxn>
              <a:cxn ang="0">
                <a:pos x="4164" y="1733"/>
              </a:cxn>
              <a:cxn ang="0">
                <a:pos x="992" y="1432"/>
              </a:cxn>
              <a:cxn ang="0">
                <a:pos x="1374" y="552"/>
              </a:cxn>
              <a:cxn ang="0">
                <a:pos x="6122" y="628"/>
              </a:cxn>
              <a:cxn ang="0">
                <a:pos x="10102" y="893"/>
              </a:cxn>
              <a:cxn ang="0">
                <a:pos x="9276" y="5985"/>
              </a:cxn>
              <a:cxn ang="0">
                <a:pos x="1422" y="5704"/>
              </a:cxn>
              <a:cxn ang="0">
                <a:pos x="741" y="4792"/>
              </a:cxn>
            </a:cxnLst>
            <a:rect l="0" t="0" r="r" b="b"/>
            <a:pathLst>
              <a:path w="10723" h="6787">
                <a:moveTo>
                  <a:pt x="741" y="4792"/>
                </a:moveTo>
                <a:cubicBezTo>
                  <a:pt x="1067" y="4601"/>
                  <a:pt x="2575" y="4611"/>
                  <a:pt x="3383" y="4557"/>
                </a:cubicBezTo>
                <a:cubicBezTo>
                  <a:pt x="4191" y="4503"/>
                  <a:pt x="5115" y="4702"/>
                  <a:pt x="5588" y="4469"/>
                </a:cubicBezTo>
                <a:cubicBezTo>
                  <a:pt x="6061" y="4236"/>
                  <a:pt x="6193" y="3577"/>
                  <a:pt x="6220" y="3157"/>
                </a:cubicBezTo>
                <a:cubicBezTo>
                  <a:pt x="6247" y="2737"/>
                  <a:pt x="6091" y="2186"/>
                  <a:pt x="5748" y="1949"/>
                </a:cubicBezTo>
                <a:cubicBezTo>
                  <a:pt x="5405" y="1712"/>
                  <a:pt x="4957" y="1819"/>
                  <a:pt x="4164" y="1733"/>
                </a:cubicBezTo>
                <a:cubicBezTo>
                  <a:pt x="3371" y="1647"/>
                  <a:pt x="1457" y="1629"/>
                  <a:pt x="992" y="1432"/>
                </a:cubicBezTo>
                <a:cubicBezTo>
                  <a:pt x="527" y="1235"/>
                  <a:pt x="519" y="686"/>
                  <a:pt x="1374" y="552"/>
                </a:cubicBezTo>
                <a:cubicBezTo>
                  <a:pt x="2228" y="418"/>
                  <a:pt x="4667" y="571"/>
                  <a:pt x="6122" y="628"/>
                </a:cubicBezTo>
                <a:cubicBezTo>
                  <a:pt x="7576" y="685"/>
                  <a:pt x="9575" y="0"/>
                  <a:pt x="10102" y="893"/>
                </a:cubicBezTo>
                <a:cubicBezTo>
                  <a:pt x="10628" y="1786"/>
                  <a:pt x="10723" y="5183"/>
                  <a:pt x="9276" y="5985"/>
                </a:cubicBezTo>
                <a:cubicBezTo>
                  <a:pt x="7830" y="6787"/>
                  <a:pt x="2844" y="5903"/>
                  <a:pt x="1422" y="5704"/>
                </a:cubicBezTo>
                <a:cubicBezTo>
                  <a:pt x="0" y="5505"/>
                  <a:pt x="394" y="4940"/>
                  <a:pt x="741" y="4792"/>
                </a:cubicBezTo>
                <a:close/>
              </a:path>
            </a:pathLst>
          </a:custGeom>
          <a:solidFill>
            <a:srgbClr val="99FF66">
              <a:alpha val="20000"/>
            </a:srgbClr>
          </a:solidFill>
          <a:ln w="12700" cap="flat">
            <a:solidFill>
              <a:schemeClr val="tx1"/>
            </a:solidFill>
            <a:prstDash val="dash"/>
            <a:round/>
            <a:headEnd/>
            <a:tailEnd/>
          </a:ln>
          <a:effectLst/>
        </p:spPr>
        <p:txBody>
          <a:bodyPr/>
          <a:lstStyle/>
          <a:p>
            <a:endParaRPr lang="en-US"/>
          </a:p>
        </p:txBody>
      </p:sp>
      <p:sp>
        <p:nvSpPr>
          <p:cNvPr id="16388" name="AutoShape 4"/>
          <p:cNvSpPr>
            <a:spLocks noChangeArrowheads="1"/>
          </p:cNvSpPr>
          <p:nvPr/>
        </p:nvSpPr>
        <p:spPr bwMode="auto">
          <a:xfrm flipH="1">
            <a:off x="1443038" y="-1990725"/>
            <a:ext cx="9158287" cy="11526838"/>
          </a:xfrm>
          <a:prstGeom prst="moon">
            <a:avLst>
              <a:gd name="adj" fmla="val 50000"/>
            </a:avLst>
          </a:prstGeom>
          <a:solidFill>
            <a:srgbClr val="99FF66">
              <a:alpha val="20000"/>
            </a:srgbClr>
          </a:solidFill>
          <a:ln w="12700">
            <a:solidFill>
              <a:schemeClr val="tx2"/>
            </a:solidFill>
            <a:prstDash val="dash"/>
            <a:miter lim="800000"/>
            <a:headEnd/>
            <a:tailEnd/>
          </a:ln>
          <a:effectLst/>
        </p:spPr>
        <p:txBody>
          <a:bodyPr wrap="none" anchor="ctr"/>
          <a:lstStyle/>
          <a:p>
            <a:endParaRPr lang="en-US"/>
          </a:p>
        </p:txBody>
      </p:sp>
      <p:pic>
        <p:nvPicPr>
          <p:cNvPr id="16389" name="Picture 5" descr="MCSY00600_0000[1]"/>
          <p:cNvPicPr>
            <a:picLocks noChangeAspect="1" noChangeArrowheads="1"/>
          </p:cNvPicPr>
          <p:nvPr/>
        </p:nvPicPr>
        <p:blipFill>
          <a:blip r:embed="rId3">
            <a:lum bright="18000" contrast="30000"/>
          </a:blip>
          <a:srcRect/>
          <a:stretch>
            <a:fillRect/>
          </a:stretch>
        </p:blipFill>
        <p:spPr bwMode="auto">
          <a:xfrm>
            <a:off x="0" y="5872163"/>
            <a:ext cx="1022350" cy="1139825"/>
          </a:xfrm>
          <a:prstGeom prst="rect">
            <a:avLst/>
          </a:prstGeom>
          <a:noFill/>
        </p:spPr>
      </p:pic>
      <p:pic>
        <p:nvPicPr>
          <p:cNvPr id="16390" name="Picture 6" descr="MCSY00600_0000[1]"/>
          <p:cNvPicPr>
            <a:picLocks noChangeAspect="1" noChangeArrowheads="1"/>
          </p:cNvPicPr>
          <p:nvPr/>
        </p:nvPicPr>
        <p:blipFill>
          <a:blip r:embed="rId4">
            <a:lum bright="18000" contrast="30000"/>
          </a:blip>
          <a:srcRect/>
          <a:stretch>
            <a:fillRect/>
          </a:stretch>
        </p:blipFill>
        <p:spPr bwMode="auto">
          <a:xfrm>
            <a:off x="831850" y="5948363"/>
            <a:ext cx="1022350" cy="1139825"/>
          </a:xfrm>
          <a:prstGeom prst="rect">
            <a:avLst/>
          </a:prstGeom>
          <a:noFill/>
        </p:spPr>
      </p:pic>
      <p:pic>
        <p:nvPicPr>
          <p:cNvPr id="16391" name="Picture 7" descr="MCSY00600_0000[1]"/>
          <p:cNvPicPr>
            <a:picLocks noChangeAspect="1" noChangeArrowheads="1"/>
          </p:cNvPicPr>
          <p:nvPr/>
        </p:nvPicPr>
        <p:blipFill>
          <a:blip r:embed="rId5">
            <a:lum bright="18000" contrast="30000"/>
          </a:blip>
          <a:srcRect/>
          <a:stretch>
            <a:fillRect/>
          </a:stretch>
        </p:blipFill>
        <p:spPr bwMode="auto">
          <a:xfrm>
            <a:off x="1595438" y="5948363"/>
            <a:ext cx="1022350" cy="1139825"/>
          </a:xfrm>
          <a:prstGeom prst="rect">
            <a:avLst/>
          </a:prstGeom>
          <a:noFill/>
        </p:spPr>
      </p:pic>
      <p:pic>
        <p:nvPicPr>
          <p:cNvPr id="16392" name="Picture 8" descr="MCSY00600_0000[1]"/>
          <p:cNvPicPr>
            <a:picLocks noChangeAspect="1" noChangeArrowheads="1"/>
          </p:cNvPicPr>
          <p:nvPr/>
        </p:nvPicPr>
        <p:blipFill>
          <a:blip r:embed="rId6">
            <a:lum bright="18000" contrast="30000"/>
          </a:blip>
          <a:srcRect/>
          <a:stretch>
            <a:fillRect/>
          </a:stretch>
        </p:blipFill>
        <p:spPr bwMode="auto">
          <a:xfrm>
            <a:off x="2435225" y="5872163"/>
            <a:ext cx="1022350" cy="1139825"/>
          </a:xfrm>
          <a:prstGeom prst="rect">
            <a:avLst/>
          </a:prstGeom>
          <a:noFill/>
        </p:spPr>
      </p:pic>
      <p:pic>
        <p:nvPicPr>
          <p:cNvPr id="16393" name="Picture 9" descr="MCSY00600_0000[1]"/>
          <p:cNvPicPr>
            <a:picLocks noChangeAspect="1" noChangeArrowheads="1"/>
          </p:cNvPicPr>
          <p:nvPr/>
        </p:nvPicPr>
        <p:blipFill>
          <a:blip r:embed="rId7">
            <a:lum bright="18000" contrast="30000"/>
          </a:blip>
          <a:srcRect/>
          <a:stretch>
            <a:fillRect/>
          </a:stretch>
        </p:blipFill>
        <p:spPr bwMode="auto">
          <a:xfrm>
            <a:off x="3351213" y="5108575"/>
            <a:ext cx="1022350" cy="1139825"/>
          </a:xfrm>
          <a:prstGeom prst="rect">
            <a:avLst/>
          </a:prstGeom>
          <a:noFill/>
        </p:spPr>
      </p:pic>
      <p:pic>
        <p:nvPicPr>
          <p:cNvPr id="16394" name="Picture 10" descr="MCSY00600_0000[1]"/>
          <p:cNvPicPr>
            <a:picLocks noChangeAspect="1" noChangeArrowheads="1"/>
          </p:cNvPicPr>
          <p:nvPr/>
        </p:nvPicPr>
        <p:blipFill>
          <a:blip r:embed="rId8">
            <a:lum bright="18000" contrast="30000"/>
          </a:blip>
          <a:srcRect/>
          <a:stretch>
            <a:fillRect/>
          </a:stretch>
        </p:blipFill>
        <p:spPr bwMode="auto">
          <a:xfrm>
            <a:off x="4191000" y="5108575"/>
            <a:ext cx="1022350" cy="1139825"/>
          </a:xfrm>
          <a:prstGeom prst="rect">
            <a:avLst/>
          </a:prstGeom>
          <a:noFill/>
        </p:spPr>
      </p:pic>
      <p:pic>
        <p:nvPicPr>
          <p:cNvPr id="16395" name="Picture 11" descr="MCSY00600_0000[1]"/>
          <p:cNvPicPr>
            <a:picLocks noChangeAspect="1" noChangeArrowheads="1"/>
          </p:cNvPicPr>
          <p:nvPr/>
        </p:nvPicPr>
        <p:blipFill>
          <a:blip r:embed="rId9">
            <a:lum bright="18000" contrast="30000"/>
          </a:blip>
          <a:srcRect/>
          <a:stretch>
            <a:fillRect/>
          </a:stretch>
        </p:blipFill>
        <p:spPr bwMode="auto">
          <a:xfrm>
            <a:off x="3197225" y="5718175"/>
            <a:ext cx="1022350" cy="1139825"/>
          </a:xfrm>
          <a:prstGeom prst="rect">
            <a:avLst/>
          </a:prstGeom>
          <a:noFill/>
        </p:spPr>
      </p:pic>
      <p:pic>
        <p:nvPicPr>
          <p:cNvPr id="16396" name="Picture 12" descr="MCSY00600_0000[1]"/>
          <p:cNvPicPr>
            <a:picLocks noChangeAspect="1" noChangeArrowheads="1"/>
          </p:cNvPicPr>
          <p:nvPr/>
        </p:nvPicPr>
        <p:blipFill>
          <a:blip r:embed="rId10">
            <a:lum bright="18000" contrast="30000"/>
          </a:blip>
          <a:srcRect/>
          <a:stretch>
            <a:fillRect/>
          </a:stretch>
        </p:blipFill>
        <p:spPr bwMode="auto">
          <a:xfrm>
            <a:off x="4037013" y="5718175"/>
            <a:ext cx="1022350" cy="1139825"/>
          </a:xfrm>
          <a:prstGeom prst="rect">
            <a:avLst/>
          </a:prstGeom>
          <a:noFill/>
        </p:spPr>
      </p:pic>
      <p:pic>
        <p:nvPicPr>
          <p:cNvPr id="16397" name="Picture 13" descr="MCSY00600_0000[1]"/>
          <p:cNvPicPr>
            <a:picLocks noChangeAspect="1" noChangeArrowheads="1"/>
          </p:cNvPicPr>
          <p:nvPr/>
        </p:nvPicPr>
        <p:blipFill>
          <a:blip r:embed="rId11">
            <a:lum bright="18000" contrast="30000"/>
          </a:blip>
          <a:srcRect/>
          <a:stretch>
            <a:fillRect/>
          </a:stretch>
        </p:blipFill>
        <p:spPr bwMode="auto">
          <a:xfrm>
            <a:off x="4724400" y="5718175"/>
            <a:ext cx="1022350" cy="1139825"/>
          </a:xfrm>
          <a:prstGeom prst="rect">
            <a:avLst/>
          </a:prstGeom>
          <a:noFill/>
        </p:spPr>
      </p:pic>
      <p:pic>
        <p:nvPicPr>
          <p:cNvPr id="16398" name="Picture 14" descr="MCSY00600_0000[1]"/>
          <p:cNvPicPr>
            <a:picLocks noChangeAspect="1" noChangeArrowheads="1"/>
          </p:cNvPicPr>
          <p:nvPr/>
        </p:nvPicPr>
        <p:blipFill>
          <a:blip r:embed="rId12">
            <a:lum bright="18000" contrast="30000"/>
          </a:blip>
          <a:srcRect/>
          <a:stretch>
            <a:fillRect/>
          </a:stretch>
        </p:blipFill>
        <p:spPr bwMode="auto">
          <a:xfrm>
            <a:off x="0" y="0"/>
            <a:ext cx="1022350" cy="1139825"/>
          </a:xfrm>
          <a:prstGeom prst="rect">
            <a:avLst/>
          </a:prstGeom>
          <a:noFill/>
        </p:spPr>
      </p:pic>
      <p:pic>
        <p:nvPicPr>
          <p:cNvPr id="16399" name="Picture 15" descr="MCSY00600_0000[1]"/>
          <p:cNvPicPr>
            <a:picLocks noChangeAspect="1" noChangeArrowheads="1"/>
          </p:cNvPicPr>
          <p:nvPr/>
        </p:nvPicPr>
        <p:blipFill>
          <a:blip r:embed="rId13">
            <a:lum bright="18000" contrast="30000"/>
          </a:blip>
          <a:srcRect/>
          <a:stretch>
            <a:fillRect/>
          </a:stretch>
        </p:blipFill>
        <p:spPr bwMode="auto">
          <a:xfrm>
            <a:off x="831850" y="76200"/>
            <a:ext cx="1022350" cy="1139825"/>
          </a:xfrm>
          <a:prstGeom prst="rect">
            <a:avLst/>
          </a:prstGeom>
          <a:noFill/>
        </p:spPr>
      </p:pic>
      <p:pic>
        <p:nvPicPr>
          <p:cNvPr id="16400" name="Picture 16" descr="MCSY00600_0000[1]"/>
          <p:cNvPicPr>
            <a:picLocks noChangeAspect="1" noChangeArrowheads="1"/>
          </p:cNvPicPr>
          <p:nvPr/>
        </p:nvPicPr>
        <p:blipFill>
          <a:blip r:embed="rId14">
            <a:lum bright="18000" contrast="30000"/>
          </a:blip>
          <a:srcRect/>
          <a:stretch>
            <a:fillRect/>
          </a:stretch>
        </p:blipFill>
        <p:spPr bwMode="auto">
          <a:xfrm>
            <a:off x="1595438" y="76200"/>
            <a:ext cx="1022350" cy="1139825"/>
          </a:xfrm>
          <a:prstGeom prst="rect">
            <a:avLst/>
          </a:prstGeom>
          <a:noFill/>
        </p:spPr>
      </p:pic>
      <p:pic>
        <p:nvPicPr>
          <p:cNvPr id="16401" name="Picture 17" descr="MCSY00600_0000[1]"/>
          <p:cNvPicPr>
            <a:picLocks noChangeAspect="1" noChangeArrowheads="1"/>
          </p:cNvPicPr>
          <p:nvPr/>
        </p:nvPicPr>
        <p:blipFill>
          <a:blip r:embed="rId15">
            <a:lum bright="18000" contrast="30000"/>
          </a:blip>
          <a:srcRect/>
          <a:stretch>
            <a:fillRect/>
          </a:stretch>
        </p:blipFill>
        <p:spPr bwMode="auto">
          <a:xfrm>
            <a:off x="2435225" y="223838"/>
            <a:ext cx="1022350" cy="1139825"/>
          </a:xfrm>
          <a:prstGeom prst="rect">
            <a:avLst/>
          </a:prstGeom>
          <a:noFill/>
        </p:spPr>
      </p:pic>
      <p:pic>
        <p:nvPicPr>
          <p:cNvPr id="16402" name="Picture 18" descr="MCSY00600_0000[1]"/>
          <p:cNvPicPr>
            <a:picLocks noChangeAspect="1" noChangeArrowheads="1"/>
          </p:cNvPicPr>
          <p:nvPr/>
        </p:nvPicPr>
        <p:blipFill>
          <a:blip r:embed="rId16">
            <a:lum bright="18000" contrast="30000"/>
          </a:blip>
          <a:srcRect/>
          <a:stretch>
            <a:fillRect/>
          </a:stretch>
        </p:blipFill>
        <p:spPr bwMode="auto">
          <a:xfrm>
            <a:off x="3275013" y="300038"/>
            <a:ext cx="1022350" cy="1139825"/>
          </a:xfrm>
          <a:prstGeom prst="rect">
            <a:avLst/>
          </a:prstGeom>
          <a:noFill/>
        </p:spPr>
      </p:pic>
      <p:pic>
        <p:nvPicPr>
          <p:cNvPr id="16403" name="Picture 19" descr="MCSY00600_0000[1]"/>
          <p:cNvPicPr>
            <a:picLocks noChangeAspect="1" noChangeArrowheads="1"/>
          </p:cNvPicPr>
          <p:nvPr/>
        </p:nvPicPr>
        <p:blipFill>
          <a:blip r:embed="rId17">
            <a:lum bright="18000" contrast="30000"/>
          </a:blip>
          <a:srcRect/>
          <a:stretch>
            <a:fillRect/>
          </a:stretch>
        </p:blipFill>
        <p:spPr bwMode="auto">
          <a:xfrm>
            <a:off x="4114800" y="223838"/>
            <a:ext cx="1022350" cy="1139825"/>
          </a:xfrm>
          <a:prstGeom prst="rect">
            <a:avLst/>
          </a:prstGeom>
          <a:noFill/>
        </p:spPr>
      </p:pic>
      <p:pic>
        <p:nvPicPr>
          <p:cNvPr id="16404" name="Picture 20" descr="MCSY00600_0000[1]"/>
          <p:cNvPicPr>
            <a:picLocks noChangeAspect="1" noChangeArrowheads="1"/>
          </p:cNvPicPr>
          <p:nvPr/>
        </p:nvPicPr>
        <p:blipFill>
          <a:blip r:embed="rId18">
            <a:lum bright="18000" contrast="30000"/>
          </a:blip>
          <a:srcRect/>
          <a:stretch>
            <a:fillRect/>
          </a:stretch>
        </p:blipFill>
        <p:spPr bwMode="auto">
          <a:xfrm>
            <a:off x="4953000" y="0"/>
            <a:ext cx="1022350" cy="1139825"/>
          </a:xfrm>
          <a:prstGeom prst="rect">
            <a:avLst/>
          </a:prstGeom>
          <a:noFill/>
        </p:spPr>
      </p:pic>
      <p:pic>
        <p:nvPicPr>
          <p:cNvPr id="16405" name="Picture 21" descr="MCSY00600_0000[1]"/>
          <p:cNvPicPr>
            <a:picLocks noChangeAspect="1" noChangeArrowheads="1"/>
          </p:cNvPicPr>
          <p:nvPr/>
        </p:nvPicPr>
        <p:blipFill>
          <a:blip r:embed="rId19">
            <a:lum bright="18000" contrast="30000"/>
          </a:blip>
          <a:srcRect/>
          <a:stretch>
            <a:fillRect/>
          </a:stretch>
        </p:blipFill>
        <p:spPr bwMode="auto">
          <a:xfrm>
            <a:off x="7947025" y="5678488"/>
            <a:ext cx="1022350" cy="1139825"/>
          </a:xfrm>
          <a:prstGeom prst="rect">
            <a:avLst/>
          </a:prstGeom>
          <a:noFill/>
        </p:spPr>
      </p:pic>
      <p:pic>
        <p:nvPicPr>
          <p:cNvPr id="16406" name="Picture 22" descr="MCSY00600_0000[1]"/>
          <p:cNvPicPr>
            <a:picLocks noChangeAspect="1" noChangeArrowheads="1"/>
          </p:cNvPicPr>
          <p:nvPr/>
        </p:nvPicPr>
        <p:blipFill>
          <a:blip r:embed="rId20">
            <a:lum bright="18000" contrast="30000"/>
          </a:blip>
          <a:srcRect/>
          <a:stretch>
            <a:fillRect/>
          </a:stretch>
        </p:blipFill>
        <p:spPr bwMode="auto">
          <a:xfrm>
            <a:off x="8786813" y="5678488"/>
            <a:ext cx="1022350" cy="1139825"/>
          </a:xfrm>
          <a:prstGeom prst="rect">
            <a:avLst/>
          </a:prstGeom>
          <a:noFill/>
        </p:spPr>
      </p:pic>
      <p:pic>
        <p:nvPicPr>
          <p:cNvPr id="16407" name="Picture 23" descr="MCSY00600_0000[1]"/>
          <p:cNvPicPr>
            <a:picLocks noChangeAspect="1" noChangeArrowheads="1"/>
          </p:cNvPicPr>
          <p:nvPr/>
        </p:nvPicPr>
        <p:blipFill>
          <a:blip r:embed="rId21">
            <a:lum bright="18000" contrast="30000"/>
          </a:blip>
          <a:srcRect/>
          <a:stretch>
            <a:fillRect/>
          </a:stretch>
        </p:blipFill>
        <p:spPr bwMode="auto">
          <a:xfrm>
            <a:off x="7793038" y="6288088"/>
            <a:ext cx="1022350" cy="1139825"/>
          </a:xfrm>
          <a:prstGeom prst="rect">
            <a:avLst/>
          </a:prstGeom>
          <a:noFill/>
        </p:spPr>
      </p:pic>
      <p:pic>
        <p:nvPicPr>
          <p:cNvPr id="16408" name="Picture 24" descr="MCSY00600_0000[1]"/>
          <p:cNvPicPr>
            <a:picLocks noChangeAspect="1" noChangeArrowheads="1"/>
          </p:cNvPicPr>
          <p:nvPr/>
        </p:nvPicPr>
        <p:blipFill>
          <a:blip r:embed="rId22">
            <a:lum bright="18000" contrast="30000"/>
          </a:blip>
          <a:srcRect/>
          <a:stretch>
            <a:fillRect/>
          </a:stretch>
        </p:blipFill>
        <p:spPr bwMode="auto">
          <a:xfrm>
            <a:off x="8632825" y="6288088"/>
            <a:ext cx="1022350" cy="1139825"/>
          </a:xfrm>
          <a:prstGeom prst="rect">
            <a:avLst/>
          </a:prstGeom>
          <a:noFill/>
        </p:spPr>
      </p:pic>
      <p:pic>
        <p:nvPicPr>
          <p:cNvPr id="16409" name="Picture 25" descr="MCSY00600_0000[1]"/>
          <p:cNvPicPr>
            <a:picLocks noChangeAspect="1" noChangeArrowheads="1"/>
          </p:cNvPicPr>
          <p:nvPr/>
        </p:nvPicPr>
        <p:blipFill>
          <a:blip r:embed="rId23">
            <a:lum bright="18000" contrast="30000"/>
          </a:blip>
          <a:srcRect/>
          <a:stretch>
            <a:fillRect/>
          </a:stretch>
        </p:blipFill>
        <p:spPr bwMode="auto">
          <a:xfrm>
            <a:off x="8632825" y="1368425"/>
            <a:ext cx="1022350" cy="1139825"/>
          </a:xfrm>
          <a:prstGeom prst="rect">
            <a:avLst/>
          </a:prstGeom>
          <a:noFill/>
        </p:spPr>
      </p:pic>
      <p:pic>
        <p:nvPicPr>
          <p:cNvPr id="16410" name="Picture 26" descr="MCSY00600_0000[1]"/>
          <p:cNvPicPr>
            <a:picLocks noChangeAspect="1" noChangeArrowheads="1"/>
          </p:cNvPicPr>
          <p:nvPr/>
        </p:nvPicPr>
        <p:blipFill>
          <a:blip r:embed="rId24">
            <a:lum bright="18000" contrast="30000"/>
          </a:blip>
          <a:srcRect/>
          <a:stretch>
            <a:fillRect/>
          </a:stretch>
        </p:blipFill>
        <p:spPr bwMode="auto">
          <a:xfrm>
            <a:off x="8632825" y="2055813"/>
            <a:ext cx="1022350" cy="1139825"/>
          </a:xfrm>
          <a:prstGeom prst="rect">
            <a:avLst/>
          </a:prstGeom>
          <a:noFill/>
        </p:spPr>
      </p:pic>
      <p:sp>
        <p:nvSpPr>
          <p:cNvPr id="16411" name="Rectangle 27"/>
          <p:cNvSpPr>
            <a:spLocks noChangeArrowheads="1"/>
          </p:cNvSpPr>
          <p:nvPr/>
        </p:nvSpPr>
        <p:spPr bwMode="auto">
          <a:xfrm>
            <a:off x="0" y="0"/>
            <a:ext cx="9144000" cy="681038"/>
          </a:xfrm>
          <a:prstGeom prst="rect">
            <a:avLst/>
          </a:prstGeom>
          <a:solidFill>
            <a:srgbClr val="99FF66"/>
          </a:solidFill>
          <a:ln w="9525">
            <a:noFill/>
            <a:miter lim="800000"/>
            <a:headEnd/>
            <a:tailEnd/>
          </a:ln>
          <a:effectLst/>
        </p:spPr>
        <p:txBody>
          <a:bodyPr wrap="none" anchor="ctr"/>
          <a:lstStyle/>
          <a:p>
            <a:endParaRPr lang="en-US"/>
          </a:p>
        </p:txBody>
      </p:sp>
      <p:pic>
        <p:nvPicPr>
          <p:cNvPr id="16412" name="Picture 28" descr="MCSY00600_0000[1]"/>
          <p:cNvPicPr>
            <a:picLocks noChangeAspect="1" noChangeArrowheads="1"/>
          </p:cNvPicPr>
          <p:nvPr/>
        </p:nvPicPr>
        <p:blipFill>
          <a:blip r:embed="rId25">
            <a:lum bright="18000" contrast="30000"/>
          </a:blip>
          <a:srcRect/>
          <a:stretch>
            <a:fillRect/>
          </a:stretch>
        </p:blipFill>
        <p:spPr bwMode="auto">
          <a:xfrm>
            <a:off x="-511175" y="3733800"/>
            <a:ext cx="1022350" cy="1139825"/>
          </a:xfrm>
          <a:prstGeom prst="rect">
            <a:avLst/>
          </a:prstGeom>
          <a:noFill/>
        </p:spPr>
      </p:pic>
      <p:pic>
        <p:nvPicPr>
          <p:cNvPr id="16413" name="Picture 29" descr="MCSY00600_0000[1]"/>
          <p:cNvPicPr>
            <a:picLocks noChangeAspect="1" noChangeArrowheads="1"/>
          </p:cNvPicPr>
          <p:nvPr/>
        </p:nvPicPr>
        <p:blipFill>
          <a:blip r:embed="rId26">
            <a:lum bright="18000" contrast="30000"/>
          </a:blip>
          <a:srcRect/>
          <a:stretch>
            <a:fillRect/>
          </a:stretch>
        </p:blipFill>
        <p:spPr bwMode="auto">
          <a:xfrm>
            <a:off x="908050" y="1749425"/>
            <a:ext cx="1022350" cy="1139825"/>
          </a:xfrm>
          <a:prstGeom prst="rect">
            <a:avLst/>
          </a:prstGeom>
          <a:noFill/>
        </p:spPr>
      </p:pic>
      <p:sp>
        <p:nvSpPr>
          <p:cNvPr id="16445" name="Text Box 61"/>
          <p:cNvSpPr txBox="1">
            <a:spLocks noChangeArrowheads="1"/>
          </p:cNvSpPr>
          <p:nvPr/>
        </p:nvSpPr>
        <p:spPr bwMode="auto">
          <a:xfrm>
            <a:off x="8159750" y="703263"/>
            <a:ext cx="984250" cy="495300"/>
          </a:xfrm>
          <a:prstGeom prst="rect">
            <a:avLst/>
          </a:prstGeom>
          <a:solidFill>
            <a:schemeClr val="bg1"/>
          </a:solidFill>
          <a:ln w="38100">
            <a:solidFill>
              <a:srgbClr val="FF0000"/>
            </a:solidFill>
            <a:miter lim="800000"/>
            <a:headEnd/>
            <a:tailEnd/>
          </a:ln>
          <a:effectLst/>
        </p:spPr>
        <p:txBody>
          <a:bodyPr>
            <a:spAutoFit/>
          </a:bodyPr>
          <a:lstStyle/>
          <a:p>
            <a:pPr algn="ctr">
              <a:lnSpc>
                <a:spcPct val="75000"/>
              </a:lnSpc>
              <a:spcBef>
                <a:spcPct val="50000"/>
              </a:spcBef>
            </a:pPr>
            <a:r>
              <a:rPr lang="en-US" sz="1200" b="1"/>
              <a:t>Ottomans</a:t>
            </a:r>
          </a:p>
          <a:p>
            <a:pPr algn="ctr">
              <a:lnSpc>
                <a:spcPct val="75000"/>
              </a:lnSpc>
              <a:spcBef>
                <a:spcPct val="50000"/>
              </a:spcBef>
            </a:pPr>
            <a:r>
              <a:rPr lang="en-US" sz="1200"/>
              <a:t>(Ali Pasha)</a:t>
            </a:r>
          </a:p>
        </p:txBody>
      </p:sp>
      <p:sp>
        <p:nvSpPr>
          <p:cNvPr id="16446" name="Text Box 62"/>
          <p:cNvSpPr txBox="1">
            <a:spLocks noChangeArrowheads="1"/>
          </p:cNvSpPr>
          <p:nvPr/>
        </p:nvSpPr>
        <p:spPr bwMode="auto">
          <a:xfrm>
            <a:off x="0" y="6362700"/>
            <a:ext cx="1212850" cy="495300"/>
          </a:xfrm>
          <a:prstGeom prst="rect">
            <a:avLst/>
          </a:prstGeom>
          <a:solidFill>
            <a:schemeClr val="bg1"/>
          </a:solidFill>
          <a:ln w="38100">
            <a:solidFill>
              <a:srgbClr val="0000FF"/>
            </a:solidFill>
            <a:miter lim="800000"/>
            <a:headEnd/>
            <a:tailEnd/>
          </a:ln>
          <a:effectLst/>
        </p:spPr>
        <p:txBody>
          <a:bodyPr>
            <a:spAutoFit/>
          </a:bodyPr>
          <a:lstStyle/>
          <a:p>
            <a:pPr algn="ctr">
              <a:lnSpc>
                <a:spcPct val="75000"/>
              </a:lnSpc>
              <a:spcBef>
                <a:spcPct val="50000"/>
              </a:spcBef>
            </a:pPr>
            <a:r>
              <a:rPr lang="en-US" sz="1200" b="1"/>
              <a:t>Albanians</a:t>
            </a:r>
          </a:p>
          <a:p>
            <a:pPr algn="ctr">
              <a:lnSpc>
                <a:spcPct val="75000"/>
              </a:lnSpc>
              <a:spcBef>
                <a:spcPct val="50000"/>
              </a:spcBef>
            </a:pPr>
            <a:r>
              <a:rPr lang="en-US" sz="1200"/>
              <a:t>(Skanderbeg)</a:t>
            </a:r>
          </a:p>
        </p:txBody>
      </p:sp>
      <p:sp>
        <p:nvSpPr>
          <p:cNvPr id="16449" name="Text Box 65"/>
          <p:cNvSpPr txBox="1">
            <a:spLocks noChangeArrowheads="1"/>
          </p:cNvSpPr>
          <p:nvPr/>
        </p:nvSpPr>
        <p:spPr bwMode="auto">
          <a:xfrm>
            <a:off x="0" y="0"/>
            <a:ext cx="9144000" cy="517525"/>
          </a:xfrm>
          <a:prstGeom prst="rect">
            <a:avLst/>
          </a:prstGeom>
          <a:noFill/>
          <a:ln w="9525">
            <a:noFill/>
            <a:miter lim="800000"/>
            <a:headEnd/>
            <a:tailEnd/>
          </a:ln>
          <a:effectLst/>
        </p:spPr>
        <p:txBody>
          <a:bodyPr>
            <a:spAutoFit/>
          </a:bodyPr>
          <a:lstStyle/>
          <a:p>
            <a:pPr algn="l">
              <a:spcBef>
                <a:spcPct val="50000"/>
              </a:spcBef>
            </a:pPr>
            <a:r>
              <a:rPr lang="en-CA" sz="1400">
                <a:latin typeface="Franklin Gothic Medium" pitchFamily="34" charset="0"/>
              </a:rPr>
              <a:t>The battlefield consists of a portion of the narrow Black Drin valley, flanked by woods and hills on both sides. Beyond the battlefield shown is hills and more woods. The slope of the actual battlefield is gentle and grassy however.</a:t>
            </a: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0" y="0"/>
            <a:ext cx="9144000" cy="6858000"/>
          </a:xfrm>
          <a:prstGeom prst="rect">
            <a:avLst/>
          </a:prstGeom>
          <a:solidFill>
            <a:srgbClr val="99FF66">
              <a:alpha val="75000"/>
            </a:srgbClr>
          </a:solidFill>
          <a:ln w="9525">
            <a:noFill/>
            <a:miter lim="800000"/>
            <a:headEnd/>
            <a:tailEnd/>
          </a:ln>
          <a:effectLst/>
        </p:spPr>
        <p:txBody>
          <a:bodyPr wrap="none" anchor="ctr"/>
          <a:lstStyle/>
          <a:p>
            <a:endParaRPr lang="en-US"/>
          </a:p>
        </p:txBody>
      </p:sp>
      <p:sp>
        <p:nvSpPr>
          <p:cNvPr id="14345" name="Freeform 9"/>
          <p:cNvSpPr>
            <a:spLocks/>
          </p:cNvSpPr>
          <p:nvPr/>
        </p:nvSpPr>
        <p:spPr bwMode="auto">
          <a:xfrm>
            <a:off x="-6267450" y="-1379538"/>
            <a:ext cx="17022763" cy="10774363"/>
          </a:xfrm>
          <a:custGeom>
            <a:avLst/>
            <a:gdLst/>
            <a:ahLst/>
            <a:cxnLst>
              <a:cxn ang="0">
                <a:pos x="741" y="4792"/>
              </a:cxn>
              <a:cxn ang="0">
                <a:pos x="3383" y="4557"/>
              </a:cxn>
              <a:cxn ang="0">
                <a:pos x="5588" y="4469"/>
              </a:cxn>
              <a:cxn ang="0">
                <a:pos x="6220" y="3157"/>
              </a:cxn>
              <a:cxn ang="0">
                <a:pos x="5748" y="1949"/>
              </a:cxn>
              <a:cxn ang="0">
                <a:pos x="4164" y="1733"/>
              </a:cxn>
              <a:cxn ang="0">
                <a:pos x="992" y="1432"/>
              </a:cxn>
              <a:cxn ang="0">
                <a:pos x="1374" y="552"/>
              </a:cxn>
              <a:cxn ang="0">
                <a:pos x="6122" y="628"/>
              </a:cxn>
              <a:cxn ang="0">
                <a:pos x="10102" y="893"/>
              </a:cxn>
              <a:cxn ang="0">
                <a:pos x="9276" y="5985"/>
              </a:cxn>
              <a:cxn ang="0">
                <a:pos x="1422" y="5704"/>
              </a:cxn>
              <a:cxn ang="0">
                <a:pos x="741" y="4792"/>
              </a:cxn>
            </a:cxnLst>
            <a:rect l="0" t="0" r="r" b="b"/>
            <a:pathLst>
              <a:path w="10723" h="6787">
                <a:moveTo>
                  <a:pt x="741" y="4792"/>
                </a:moveTo>
                <a:cubicBezTo>
                  <a:pt x="1067" y="4601"/>
                  <a:pt x="2575" y="4611"/>
                  <a:pt x="3383" y="4557"/>
                </a:cubicBezTo>
                <a:cubicBezTo>
                  <a:pt x="4191" y="4503"/>
                  <a:pt x="5115" y="4702"/>
                  <a:pt x="5588" y="4469"/>
                </a:cubicBezTo>
                <a:cubicBezTo>
                  <a:pt x="6061" y="4236"/>
                  <a:pt x="6193" y="3577"/>
                  <a:pt x="6220" y="3157"/>
                </a:cubicBezTo>
                <a:cubicBezTo>
                  <a:pt x="6247" y="2737"/>
                  <a:pt x="6091" y="2186"/>
                  <a:pt x="5748" y="1949"/>
                </a:cubicBezTo>
                <a:cubicBezTo>
                  <a:pt x="5405" y="1712"/>
                  <a:pt x="4957" y="1819"/>
                  <a:pt x="4164" y="1733"/>
                </a:cubicBezTo>
                <a:cubicBezTo>
                  <a:pt x="3371" y="1647"/>
                  <a:pt x="1457" y="1629"/>
                  <a:pt x="992" y="1432"/>
                </a:cubicBezTo>
                <a:cubicBezTo>
                  <a:pt x="527" y="1235"/>
                  <a:pt x="519" y="686"/>
                  <a:pt x="1374" y="552"/>
                </a:cubicBezTo>
                <a:cubicBezTo>
                  <a:pt x="2228" y="418"/>
                  <a:pt x="4667" y="571"/>
                  <a:pt x="6122" y="628"/>
                </a:cubicBezTo>
                <a:cubicBezTo>
                  <a:pt x="7576" y="685"/>
                  <a:pt x="9575" y="0"/>
                  <a:pt x="10102" y="893"/>
                </a:cubicBezTo>
                <a:cubicBezTo>
                  <a:pt x="10628" y="1786"/>
                  <a:pt x="10723" y="5183"/>
                  <a:pt x="9276" y="5985"/>
                </a:cubicBezTo>
                <a:cubicBezTo>
                  <a:pt x="7830" y="6787"/>
                  <a:pt x="2844" y="5903"/>
                  <a:pt x="1422" y="5704"/>
                </a:cubicBezTo>
                <a:cubicBezTo>
                  <a:pt x="0" y="5505"/>
                  <a:pt x="394" y="4940"/>
                  <a:pt x="741" y="4792"/>
                </a:cubicBezTo>
                <a:close/>
              </a:path>
            </a:pathLst>
          </a:custGeom>
          <a:solidFill>
            <a:srgbClr val="99FF66">
              <a:alpha val="20000"/>
            </a:srgbClr>
          </a:solidFill>
          <a:ln w="12700" cap="flat">
            <a:solidFill>
              <a:schemeClr val="tx1"/>
            </a:solidFill>
            <a:prstDash val="dash"/>
            <a:round/>
            <a:headEnd/>
            <a:tailEnd/>
          </a:ln>
          <a:effectLst/>
        </p:spPr>
        <p:txBody>
          <a:bodyPr/>
          <a:lstStyle/>
          <a:p>
            <a:endParaRPr lang="en-US"/>
          </a:p>
        </p:txBody>
      </p:sp>
      <p:sp>
        <p:nvSpPr>
          <p:cNvPr id="14346" name="AutoShape 10"/>
          <p:cNvSpPr>
            <a:spLocks noChangeArrowheads="1"/>
          </p:cNvSpPr>
          <p:nvPr/>
        </p:nvSpPr>
        <p:spPr bwMode="auto">
          <a:xfrm flipH="1">
            <a:off x="1443038" y="-1990725"/>
            <a:ext cx="9158287" cy="11526838"/>
          </a:xfrm>
          <a:prstGeom prst="moon">
            <a:avLst>
              <a:gd name="adj" fmla="val 50000"/>
            </a:avLst>
          </a:prstGeom>
          <a:solidFill>
            <a:srgbClr val="99FF66">
              <a:alpha val="20000"/>
            </a:srgbClr>
          </a:solidFill>
          <a:ln w="12700">
            <a:solidFill>
              <a:schemeClr val="tx2"/>
            </a:solidFill>
            <a:prstDash val="dash"/>
            <a:miter lim="800000"/>
            <a:headEnd/>
            <a:tailEnd/>
          </a:ln>
          <a:effectLst/>
        </p:spPr>
        <p:txBody>
          <a:bodyPr wrap="none" anchor="ctr"/>
          <a:lstStyle/>
          <a:p>
            <a:endParaRPr lang="en-US"/>
          </a:p>
        </p:txBody>
      </p:sp>
      <p:pic>
        <p:nvPicPr>
          <p:cNvPr id="14347" name="Picture 11" descr="MCSY00600_0000[1]"/>
          <p:cNvPicPr>
            <a:picLocks noChangeAspect="1" noChangeArrowheads="1"/>
          </p:cNvPicPr>
          <p:nvPr/>
        </p:nvPicPr>
        <p:blipFill>
          <a:blip r:embed="rId3">
            <a:lum bright="18000" contrast="30000"/>
          </a:blip>
          <a:srcRect/>
          <a:stretch>
            <a:fillRect/>
          </a:stretch>
        </p:blipFill>
        <p:spPr bwMode="auto">
          <a:xfrm>
            <a:off x="0" y="5872163"/>
            <a:ext cx="1022350" cy="1139825"/>
          </a:xfrm>
          <a:prstGeom prst="rect">
            <a:avLst/>
          </a:prstGeom>
          <a:noFill/>
        </p:spPr>
      </p:pic>
      <p:pic>
        <p:nvPicPr>
          <p:cNvPr id="14348" name="Picture 12" descr="MCSY00600_0000[1]"/>
          <p:cNvPicPr>
            <a:picLocks noChangeAspect="1" noChangeArrowheads="1"/>
          </p:cNvPicPr>
          <p:nvPr/>
        </p:nvPicPr>
        <p:blipFill>
          <a:blip r:embed="rId4">
            <a:lum bright="18000" contrast="30000"/>
          </a:blip>
          <a:srcRect/>
          <a:stretch>
            <a:fillRect/>
          </a:stretch>
        </p:blipFill>
        <p:spPr bwMode="auto">
          <a:xfrm>
            <a:off x="831850" y="5948363"/>
            <a:ext cx="1022350" cy="1139825"/>
          </a:xfrm>
          <a:prstGeom prst="rect">
            <a:avLst/>
          </a:prstGeom>
          <a:noFill/>
        </p:spPr>
      </p:pic>
      <p:pic>
        <p:nvPicPr>
          <p:cNvPr id="14349" name="Picture 13" descr="MCSY00600_0000[1]"/>
          <p:cNvPicPr>
            <a:picLocks noChangeAspect="1" noChangeArrowheads="1"/>
          </p:cNvPicPr>
          <p:nvPr/>
        </p:nvPicPr>
        <p:blipFill>
          <a:blip r:embed="rId5">
            <a:lum bright="18000" contrast="30000"/>
          </a:blip>
          <a:srcRect/>
          <a:stretch>
            <a:fillRect/>
          </a:stretch>
        </p:blipFill>
        <p:spPr bwMode="auto">
          <a:xfrm>
            <a:off x="1595438" y="5948363"/>
            <a:ext cx="1022350" cy="1139825"/>
          </a:xfrm>
          <a:prstGeom prst="rect">
            <a:avLst/>
          </a:prstGeom>
          <a:noFill/>
        </p:spPr>
      </p:pic>
      <p:pic>
        <p:nvPicPr>
          <p:cNvPr id="14350" name="Picture 14" descr="MCSY00600_0000[1]"/>
          <p:cNvPicPr>
            <a:picLocks noChangeAspect="1" noChangeArrowheads="1"/>
          </p:cNvPicPr>
          <p:nvPr/>
        </p:nvPicPr>
        <p:blipFill>
          <a:blip r:embed="rId6">
            <a:lum bright="18000" contrast="30000"/>
          </a:blip>
          <a:srcRect/>
          <a:stretch>
            <a:fillRect/>
          </a:stretch>
        </p:blipFill>
        <p:spPr bwMode="auto">
          <a:xfrm>
            <a:off x="2435225" y="5872163"/>
            <a:ext cx="1022350" cy="1139825"/>
          </a:xfrm>
          <a:prstGeom prst="rect">
            <a:avLst/>
          </a:prstGeom>
          <a:noFill/>
        </p:spPr>
      </p:pic>
      <p:pic>
        <p:nvPicPr>
          <p:cNvPr id="14351" name="Picture 15" descr="MCSY00600_0000[1]"/>
          <p:cNvPicPr>
            <a:picLocks noChangeAspect="1" noChangeArrowheads="1"/>
          </p:cNvPicPr>
          <p:nvPr/>
        </p:nvPicPr>
        <p:blipFill>
          <a:blip r:embed="rId7">
            <a:lum bright="18000" contrast="30000"/>
          </a:blip>
          <a:srcRect/>
          <a:stretch>
            <a:fillRect/>
          </a:stretch>
        </p:blipFill>
        <p:spPr bwMode="auto">
          <a:xfrm>
            <a:off x="3351213" y="5108575"/>
            <a:ext cx="1022350" cy="1139825"/>
          </a:xfrm>
          <a:prstGeom prst="rect">
            <a:avLst/>
          </a:prstGeom>
          <a:noFill/>
        </p:spPr>
      </p:pic>
      <p:pic>
        <p:nvPicPr>
          <p:cNvPr id="14352" name="Picture 16" descr="MCSY00600_0000[1]"/>
          <p:cNvPicPr>
            <a:picLocks noChangeAspect="1" noChangeArrowheads="1"/>
          </p:cNvPicPr>
          <p:nvPr/>
        </p:nvPicPr>
        <p:blipFill>
          <a:blip r:embed="rId8">
            <a:lum bright="18000" contrast="30000"/>
          </a:blip>
          <a:srcRect/>
          <a:stretch>
            <a:fillRect/>
          </a:stretch>
        </p:blipFill>
        <p:spPr bwMode="auto">
          <a:xfrm>
            <a:off x="4191000" y="5108575"/>
            <a:ext cx="1022350" cy="1139825"/>
          </a:xfrm>
          <a:prstGeom prst="rect">
            <a:avLst/>
          </a:prstGeom>
          <a:noFill/>
        </p:spPr>
      </p:pic>
      <p:pic>
        <p:nvPicPr>
          <p:cNvPr id="14353" name="Picture 17" descr="MCSY00600_0000[1]"/>
          <p:cNvPicPr>
            <a:picLocks noChangeAspect="1" noChangeArrowheads="1"/>
          </p:cNvPicPr>
          <p:nvPr/>
        </p:nvPicPr>
        <p:blipFill>
          <a:blip r:embed="rId9">
            <a:lum bright="18000" contrast="30000"/>
          </a:blip>
          <a:srcRect/>
          <a:stretch>
            <a:fillRect/>
          </a:stretch>
        </p:blipFill>
        <p:spPr bwMode="auto">
          <a:xfrm>
            <a:off x="3197225" y="5718175"/>
            <a:ext cx="1022350" cy="1139825"/>
          </a:xfrm>
          <a:prstGeom prst="rect">
            <a:avLst/>
          </a:prstGeom>
          <a:noFill/>
        </p:spPr>
      </p:pic>
      <p:pic>
        <p:nvPicPr>
          <p:cNvPr id="14354" name="Picture 18" descr="MCSY00600_0000[1]"/>
          <p:cNvPicPr>
            <a:picLocks noChangeAspect="1" noChangeArrowheads="1"/>
          </p:cNvPicPr>
          <p:nvPr/>
        </p:nvPicPr>
        <p:blipFill>
          <a:blip r:embed="rId10">
            <a:lum bright="18000" contrast="30000"/>
          </a:blip>
          <a:srcRect/>
          <a:stretch>
            <a:fillRect/>
          </a:stretch>
        </p:blipFill>
        <p:spPr bwMode="auto">
          <a:xfrm>
            <a:off x="4037013" y="5718175"/>
            <a:ext cx="1022350" cy="1139825"/>
          </a:xfrm>
          <a:prstGeom prst="rect">
            <a:avLst/>
          </a:prstGeom>
          <a:noFill/>
        </p:spPr>
      </p:pic>
      <p:pic>
        <p:nvPicPr>
          <p:cNvPr id="14355" name="Picture 19" descr="MCSY00600_0000[1]"/>
          <p:cNvPicPr>
            <a:picLocks noChangeAspect="1" noChangeArrowheads="1"/>
          </p:cNvPicPr>
          <p:nvPr/>
        </p:nvPicPr>
        <p:blipFill>
          <a:blip r:embed="rId11">
            <a:lum bright="18000" contrast="30000"/>
          </a:blip>
          <a:srcRect/>
          <a:stretch>
            <a:fillRect/>
          </a:stretch>
        </p:blipFill>
        <p:spPr bwMode="auto">
          <a:xfrm>
            <a:off x="4724400" y="5718175"/>
            <a:ext cx="1022350" cy="1139825"/>
          </a:xfrm>
          <a:prstGeom prst="rect">
            <a:avLst/>
          </a:prstGeom>
          <a:noFill/>
        </p:spPr>
      </p:pic>
      <p:pic>
        <p:nvPicPr>
          <p:cNvPr id="14356" name="Picture 20" descr="MCSY00600_0000[1]"/>
          <p:cNvPicPr>
            <a:picLocks noChangeAspect="1" noChangeArrowheads="1"/>
          </p:cNvPicPr>
          <p:nvPr/>
        </p:nvPicPr>
        <p:blipFill>
          <a:blip r:embed="rId12">
            <a:lum bright="18000" contrast="30000"/>
          </a:blip>
          <a:srcRect/>
          <a:stretch>
            <a:fillRect/>
          </a:stretch>
        </p:blipFill>
        <p:spPr bwMode="auto">
          <a:xfrm>
            <a:off x="0" y="0"/>
            <a:ext cx="1022350" cy="1139825"/>
          </a:xfrm>
          <a:prstGeom prst="rect">
            <a:avLst/>
          </a:prstGeom>
          <a:noFill/>
        </p:spPr>
      </p:pic>
      <p:pic>
        <p:nvPicPr>
          <p:cNvPr id="14357" name="Picture 21" descr="MCSY00600_0000[1]"/>
          <p:cNvPicPr>
            <a:picLocks noChangeAspect="1" noChangeArrowheads="1"/>
          </p:cNvPicPr>
          <p:nvPr/>
        </p:nvPicPr>
        <p:blipFill>
          <a:blip r:embed="rId13">
            <a:lum bright="18000" contrast="30000"/>
          </a:blip>
          <a:srcRect/>
          <a:stretch>
            <a:fillRect/>
          </a:stretch>
        </p:blipFill>
        <p:spPr bwMode="auto">
          <a:xfrm>
            <a:off x="831850" y="76200"/>
            <a:ext cx="1022350" cy="1139825"/>
          </a:xfrm>
          <a:prstGeom prst="rect">
            <a:avLst/>
          </a:prstGeom>
          <a:noFill/>
        </p:spPr>
      </p:pic>
      <p:pic>
        <p:nvPicPr>
          <p:cNvPr id="14358" name="Picture 22" descr="MCSY00600_0000[1]"/>
          <p:cNvPicPr>
            <a:picLocks noChangeAspect="1" noChangeArrowheads="1"/>
          </p:cNvPicPr>
          <p:nvPr/>
        </p:nvPicPr>
        <p:blipFill>
          <a:blip r:embed="rId14">
            <a:lum bright="18000" contrast="30000"/>
          </a:blip>
          <a:srcRect/>
          <a:stretch>
            <a:fillRect/>
          </a:stretch>
        </p:blipFill>
        <p:spPr bwMode="auto">
          <a:xfrm>
            <a:off x="1595438" y="76200"/>
            <a:ext cx="1022350" cy="1139825"/>
          </a:xfrm>
          <a:prstGeom prst="rect">
            <a:avLst/>
          </a:prstGeom>
          <a:noFill/>
        </p:spPr>
      </p:pic>
      <p:pic>
        <p:nvPicPr>
          <p:cNvPr id="14359" name="Picture 23" descr="MCSY00600_0000[1]"/>
          <p:cNvPicPr>
            <a:picLocks noChangeAspect="1" noChangeArrowheads="1"/>
          </p:cNvPicPr>
          <p:nvPr/>
        </p:nvPicPr>
        <p:blipFill>
          <a:blip r:embed="rId15">
            <a:lum bright="18000" contrast="30000"/>
          </a:blip>
          <a:srcRect/>
          <a:stretch>
            <a:fillRect/>
          </a:stretch>
        </p:blipFill>
        <p:spPr bwMode="auto">
          <a:xfrm>
            <a:off x="2435225" y="223838"/>
            <a:ext cx="1022350" cy="1139825"/>
          </a:xfrm>
          <a:prstGeom prst="rect">
            <a:avLst/>
          </a:prstGeom>
          <a:noFill/>
        </p:spPr>
      </p:pic>
      <p:pic>
        <p:nvPicPr>
          <p:cNvPr id="14360" name="Picture 24" descr="MCSY00600_0000[1]"/>
          <p:cNvPicPr>
            <a:picLocks noChangeAspect="1" noChangeArrowheads="1"/>
          </p:cNvPicPr>
          <p:nvPr/>
        </p:nvPicPr>
        <p:blipFill>
          <a:blip r:embed="rId16">
            <a:lum bright="18000" contrast="30000"/>
          </a:blip>
          <a:srcRect/>
          <a:stretch>
            <a:fillRect/>
          </a:stretch>
        </p:blipFill>
        <p:spPr bwMode="auto">
          <a:xfrm>
            <a:off x="3275013" y="300038"/>
            <a:ext cx="1022350" cy="1139825"/>
          </a:xfrm>
          <a:prstGeom prst="rect">
            <a:avLst/>
          </a:prstGeom>
          <a:noFill/>
        </p:spPr>
      </p:pic>
      <p:pic>
        <p:nvPicPr>
          <p:cNvPr id="14361" name="Picture 25" descr="MCSY00600_0000[1]"/>
          <p:cNvPicPr>
            <a:picLocks noChangeAspect="1" noChangeArrowheads="1"/>
          </p:cNvPicPr>
          <p:nvPr/>
        </p:nvPicPr>
        <p:blipFill>
          <a:blip r:embed="rId17">
            <a:lum bright="18000" contrast="30000"/>
          </a:blip>
          <a:srcRect/>
          <a:stretch>
            <a:fillRect/>
          </a:stretch>
        </p:blipFill>
        <p:spPr bwMode="auto">
          <a:xfrm>
            <a:off x="4114800" y="223838"/>
            <a:ext cx="1022350" cy="1139825"/>
          </a:xfrm>
          <a:prstGeom prst="rect">
            <a:avLst/>
          </a:prstGeom>
          <a:noFill/>
        </p:spPr>
      </p:pic>
      <p:pic>
        <p:nvPicPr>
          <p:cNvPr id="14362" name="Picture 26" descr="MCSY00600_0000[1]"/>
          <p:cNvPicPr>
            <a:picLocks noChangeAspect="1" noChangeArrowheads="1"/>
          </p:cNvPicPr>
          <p:nvPr/>
        </p:nvPicPr>
        <p:blipFill>
          <a:blip r:embed="rId18">
            <a:lum bright="18000" contrast="30000"/>
          </a:blip>
          <a:srcRect/>
          <a:stretch>
            <a:fillRect/>
          </a:stretch>
        </p:blipFill>
        <p:spPr bwMode="auto">
          <a:xfrm>
            <a:off x="4953000" y="0"/>
            <a:ext cx="1022350" cy="1139825"/>
          </a:xfrm>
          <a:prstGeom prst="rect">
            <a:avLst/>
          </a:prstGeom>
          <a:noFill/>
        </p:spPr>
      </p:pic>
      <p:pic>
        <p:nvPicPr>
          <p:cNvPr id="14363" name="Picture 27" descr="MCSY00600_0000[1]"/>
          <p:cNvPicPr>
            <a:picLocks noChangeAspect="1" noChangeArrowheads="1"/>
          </p:cNvPicPr>
          <p:nvPr/>
        </p:nvPicPr>
        <p:blipFill>
          <a:blip r:embed="rId19">
            <a:lum bright="18000" contrast="30000"/>
          </a:blip>
          <a:srcRect/>
          <a:stretch>
            <a:fillRect/>
          </a:stretch>
        </p:blipFill>
        <p:spPr bwMode="auto">
          <a:xfrm>
            <a:off x="7947025" y="5678488"/>
            <a:ext cx="1022350" cy="1139825"/>
          </a:xfrm>
          <a:prstGeom prst="rect">
            <a:avLst/>
          </a:prstGeom>
          <a:noFill/>
        </p:spPr>
      </p:pic>
      <p:pic>
        <p:nvPicPr>
          <p:cNvPr id="14364" name="Picture 28" descr="MCSY00600_0000[1]"/>
          <p:cNvPicPr>
            <a:picLocks noChangeAspect="1" noChangeArrowheads="1"/>
          </p:cNvPicPr>
          <p:nvPr/>
        </p:nvPicPr>
        <p:blipFill>
          <a:blip r:embed="rId20">
            <a:lum bright="18000" contrast="30000"/>
          </a:blip>
          <a:srcRect/>
          <a:stretch>
            <a:fillRect/>
          </a:stretch>
        </p:blipFill>
        <p:spPr bwMode="auto">
          <a:xfrm>
            <a:off x="8786813" y="5678488"/>
            <a:ext cx="1022350" cy="1139825"/>
          </a:xfrm>
          <a:prstGeom prst="rect">
            <a:avLst/>
          </a:prstGeom>
          <a:noFill/>
        </p:spPr>
      </p:pic>
      <p:pic>
        <p:nvPicPr>
          <p:cNvPr id="14365" name="Picture 29" descr="MCSY00600_0000[1]"/>
          <p:cNvPicPr>
            <a:picLocks noChangeAspect="1" noChangeArrowheads="1"/>
          </p:cNvPicPr>
          <p:nvPr/>
        </p:nvPicPr>
        <p:blipFill>
          <a:blip r:embed="rId21">
            <a:lum bright="18000" contrast="30000"/>
          </a:blip>
          <a:srcRect/>
          <a:stretch>
            <a:fillRect/>
          </a:stretch>
        </p:blipFill>
        <p:spPr bwMode="auto">
          <a:xfrm>
            <a:off x="7793038" y="6288088"/>
            <a:ext cx="1022350" cy="1139825"/>
          </a:xfrm>
          <a:prstGeom prst="rect">
            <a:avLst/>
          </a:prstGeom>
          <a:noFill/>
        </p:spPr>
      </p:pic>
      <p:pic>
        <p:nvPicPr>
          <p:cNvPr id="14366" name="Picture 30" descr="MCSY00600_0000[1]"/>
          <p:cNvPicPr>
            <a:picLocks noChangeAspect="1" noChangeArrowheads="1"/>
          </p:cNvPicPr>
          <p:nvPr/>
        </p:nvPicPr>
        <p:blipFill>
          <a:blip r:embed="rId22">
            <a:lum bright="18000" contrast="30000"/>
          </a:blip>
          <a:srcRect/>
          <a:stretch>
            <a:fillRect/>
          </a:stretch>
        </p:blipFill>
        <p:spPr bwMode="auto">
          <a:xfrm>
            <a:off x="8632825" y="6288088"/>
            <a:ext cx="1022350" cy="1139825"/>
          </a:xfrm>
          <a:prstGeom prst="rect">
            <a:avLst/>
          </a:prstGeom>
          <a:noFill/>
        </p:spPr>
      </p:pic>
      <p:pic>
        <p:nvPicPr>
          <p:cNvPr id="14367" name="Picture 31" descr="MCSY00600_0000[1]"/>
          <p:cNvPicPr>
            <a:picLocks noChangeAspect="1" noChangeArrowheads="1"/>
          </p:cNvPicPr>
          <p:nvPr/>
        </p:nvPicPr>
        <p:blipFill>
          <a:blip r:embed="rId23">
            <a:lum bright="18000" contrast="30000"/>
          </a:blip>
          <a:srcRect/>
          <a:stretch>
            <a:fillRect/>
          </a:stretch>
        </p:blipFill>
        <p:spPr bwMode="auto">
          <a:xfrm>
            <a:off x="8632825" y="1368425"/>
            <a:ext cx="1022350" cy="1139825"/>
          </a:xfrm>
          <a:prstGeom prst="rect">
            <a:avLst/>
          </a:prstGeom>
          <a:noFill/>
        </p:spPr>
      </p:pic>
      <p:pic>
        <p:nvPicPr>
          <p:cNvPr id="14368" name="Picture 32" descr="MCSY00600_0000[1]"/>
          <p:cNvPicPr>
            <a:picLocks noChangeAspect="1" noChangeArrowheads="1"/>
          </p:cNvPicPr>
          <p:nvPr/>
        </p:nvPicPr>
        <p:blipFill>
          <a:blip r:embed="rId24">
            <a:lum bright="18000" contrast="30000"/>
          </a:blip>
          <a:srcRect/>
          <a:stretch>
            <a:fillRect/>
          </a:stretch>
        </p:blipFill>
        <p:spPr bwMode="auto">
          <a:xfrm>
            <a:off x="8632825" y="2055813"/>
            <a:ext cx="1022350" cy="1139825"/>
          </a:xfrm>
          <a:prstGeom prst="rect">
            <a:avLst/>
          </a:prstGeom>
          <a:noFill/>
        </p:spPr>
      </p:pic>
      <p:sp>
        <p:nvSpPr>
          <p:cNvPr id="14341" name="Rectangle 5"/>
          <p:cNvSpPr>
            <a:spLocks noChangeArrowheads="1"/>
          </p:cNvSpPr>
          <p:nvPr/>
        </p:nvSpPr>
        <p:spPr bwMode="auto">
          <a:xfrm>
            <a:off x="0" y="0"/>
            <a:ext cx="9144000" cy="681038"/>
          </a:xfrm>
          <a:prstGeom prst="rect">
            <a:avLst/>
          </a:prstGeom>
          <a:solidFill>
            <a:srgbClr val="99FF66"/>
          </a:solidFill>
          <a:ln w="9525">
            <a:noFill/>
            <a:miter lim="800000"/>
            <a:headEnd/>
            <a:tailEnd/>
          </a:ln>
          <a:effectLst/>
        </p:spPr>
        <p:txBody>
          <a:bodyPr wrap="none" anchor="ctr"/>
          <a:lstStyle/>
          <a:p>
            <a:endParaRPr lang="en-US"/>
          </a:p>
        </p:txBody>
      </p:sp>
      <p:pic>
        <p:nvPicPr>
          <p:cNvPr id="14369" name="Picture 33" descr="MCSY00600_0000[1]"/>
          <p:cNvPicPr>
            <a:picLocks noChangeAspect="1" noChangeArrowheads="1"/>
          </p:cNvPicPr>
          <p:nvPr/>
        </p:nvPicPr>
        <p:blipFill>
          <a:blip r:embed="rId25">
            <a:lum bright="18000" contrast="30000"/>
          </a:blip>
          <a:srcRect/>
          <a:stretch>
            <a:fillRect/>
          </a:stretch>
        </p:blipFill>
        <p:spPr bwMode="auto">
          <a:xfrm>
            <a:off x="-511175" y="3733800"/>
            <a:ext cx="1022350" cy="1139825"/>
          </a:xfrm>
          <a:prstGeom prst="rect">
            <a:avLst/>
          </a:prstGeom>
          <a:noFill/>
        </p:spPr>
      </p:pic>
      <p:pic>
        <p:nvPicPr>
          <p:cNvPr id="14370" name="Picture 34" descr="MCSY00600_0000[1]"/>
          <p:cNvPicPr>
            <a:picLocks noChangeAspect="1" noChangeArrowheads="1"/>
          </p:cNvPicPr>
          <p:nvPr/>
        </p:nvPicPr>
        <p:blipFill>
          <a:blip r:embed="rId26">
            <a:lum bright="18000" contrast="30000"/>
          </a:blip>
          <a:srcRect/>
          <a:stretch>
            <a:fillRect/>
          </a:stretch>
        </p:blipFill>
        <p:spPr bwMode="auto">
          <a:xfrm>
            <a:off x="908050" y="1749425"/>
            <a:ext cx="1022350" cy="1139825"/>
          </a:xfrm>
          <a:prstGeom prst="rect">
            <a:avLst/>
          </a:prstGeom>
          <a:noFill/>
        </p:spPr>
      </p:pic>
      <p:pic>
        <p:nvPicPr>
          <p:cNvPr id="14373" name="Picture 37" descr="blue cavalry"/>
          <p:cNvPicPr>
            <a:picLocks noChangeAspect="1" noChangeArrowheads="1"/>
          </p:cNvPicPr>
          <p:nvPr/>
        </p:nvPicPr>
        <p:blipFill>
          <a:blip r:embed="rId27"/>
          <a:srcRect/>
          <a:stretch>
            <a:fillRect/>
          </a:stretch>
        </p:blipFill>
        <p:spPr bwMode="auto">
          <a:xfrm rot="5400000">
            <a:off x="2844006" y="2102644"/>
            <a:ext cx="719138" cy="469900"/>
          </a:xfrm>
          <a:prstGeom prst="rect">
            <a:avLst/>
          </a:prstGeom>
          <a:noFill/>
        </p:spPr>
      </p:pic>
      <p:pic>
        <p:nvPicPr>
          <p:cNvPr id="14374" name="Picture 38" descr="blue infantry"/>
          <p:cNvPicPr>
            <a:picLocks noChangeAspect="1" noChangeArrowheads="1"/>
          </p:cNvPicPr>
          <p:nvPr/>
        </p:nvPicPr>
        <p:blipFill>
          <a:blip r:embed="rId28"/>
          <a:srcRect/>
          <a:stretch>
            <a:fillRect/>
          </a:stretch>
        </p:blipFill>
        <p:spPr bwMode="auto">
          <a:xfrm rot="5400000">
            <a:off x="2996406" y="1416844"/>
            <a:ext cx="687388" cy="438150"/>
          </a:xfrm>
          <a:prstGeom prst="rect">
            <a:avLst/>
          </a:prstGeom>
          <a:noFill/>
        </p:spPr>
      </p:pic>
      <p:pic>
        <p:nvPicPr>
          <p:cNvPr id="14375" name="Picture 39" descr="red cavalry"/>
          <p:cNvPicPr>
            <a:picLocks noChangeAspect="1" noChangeArrowheads="1"/>
          </p:cNvPicPr>
          <p:nvPr/>
        </p:nvPicPr>
        <p:blipFill>
          <a:blip r:embed="rId29"/>
          <a:srcRect/>
          <a:stretch>
            <a:fillRect/>
          </a:stretch>
        </p:blipFill>
        <p:spPr bwMode="auto">
          <a:xfrm rot="-5400000">
            <a:off x="6355556" y="1721644"/>
            <a:ext cx="719138" cy="469900"/>
          </a:xfrm>
          <a:prstGeom prst="rect">
            <a:avLst/>
          </a:prstGeom>
          <a:noFill/>
        </p:spPr>
      </p:pic>
      <p:pic>
        <p:nvPicPr>
          <p:cNvPr id="14377" name="Picture 41" descr="red cavalry"/>
          <p:cNvPicPr>
            <a:picLocks noChangeAspect="1" noChangeArrowheads="1"/>
          </p:cNvPicPr>
          <p:nvPr/>
        </p:nvPicPr>
        <p:blipFill>
          <a:blip r:embed="rId29"/>
          <a:srcRect/>
          <a:stretch>
            <a:fillRect/>
          </a:stretch>
        </p:blipFill>
        <p:spPr bwMode="auto">
          <a:xfrm rot="-5400000">
            <a:off x="6355556" y="1034257"/>
            <a:ext cx="719137" cy="469900"/>
          </a:xfrm>
          <a:prstGeom prst="rect">
            <a:avLst/>
          </a:prstGeom>
          <a:noFill/>
        </p:spPr>
      </p:pic>
      <p:pic>
        <p:nvPicPr>
          <p:cNvPr id="14378" name="Picture 42" descr="blue cavalry"/>
          <p:cNvPicPr>
            <a:picLocks noChangeAspect="1" noChangeArrowheads="1"/>
          </p:cNvPicPr>
          <p:nvPr/>
        </p:nvPicPr>
        <p:blipFill>
          <a:blip r:embed="rId27"/>
          <a:srcRect/>
          <a:stretch>
            <a:fillRect/>
          </a:stretch>
        </p:blipFill>
        <p:spPr bwMode="auto">
          <a:xfrm rot="5400000">
            <a:off x="2844006" y="4164807"/>
            <a:ext cx="719137" cy="469900"/>
          </a:xfrm>
          <a:prstGeom prst="rect">
            <a:avLst/>
          </a:prstGeom>
          <a:noFill/>
        </p:spPr>
      </p:pic>
      <p:pic>
        <p:nvPicPr>
          <p:cNvPr id="14379" name="Picture 43" descr="blue infantry"/>
          <p:cNvPicPr>
            <a:picLocks noChangeAspect="1" noChangeArrowheads="1"/>
          </p:cNvPicPr>
          <p:nvPr/>
        </p:nvPicPr>
        <p:blipFill>
          <a:blip r:embed="rId28"/>
          <a:srcRect/>
          <a:stretch>
            <a:fillRect/>
          </a:stretch>
        </p:blipFill>
        <p:spPr bwMode="auto">
          <a:xfrm rot="5400000">
            <a:off x="2994819" y="4850607"/>
            <a:ext cx="687387" cy="438150"/>
          </a:xfrm>
          <a:prstGeom prst="rect">
            <a:avLst/>
          </a:prstGeom>
          <a:noFill/>
        </p:spPr>
      </p:pic>
      <p:pic>
        <p:nvPicPr>
          <p:cNvPr id="14380" name="Picture 44" descr="blue infantry"/>
          <p:cNvPicPr>
            <a:picLocks noChangeAspect="1" noChangeArrowheads="1"/>
          </p:cNvPicPr>
          <p:nvPr/>
        </p:nvPicPr>
        <p:blipFill>
          <a:blip r:embed="rId28"/>
          <a:srcRect/>
          <a:stretch>
            <a:fillRect/>
          </a:stretch>
        </p:blipFill>
        <p:spPr bwMode="auto">
          <a:xfrm rot="5400000">
            <a:off x="1164431" y="3094832"/>
            <a:ext cx="687387" cy="438150"/>
          </a:xfrm>
          <a:prstGeom prst="rect">
            <a:avLst/>
          </a:prstGeom>
          <a:noFill/>
        </p:spPr>
      </p:pic>
      <p:pic>
        <p:nvPicPr>
          <p:cNvPr id="14383" name="Picture 47" descr="blue cavalry"/>
          <p:cNvPicPr>
            <a:picLocks noChangeAspect="1" noChangeArrowheads="1"/>
          </p:cNvPicPr>
          <p:nvPr/>
        </p:nvPicPr>
        <p:blipFill>
          <a:blip r:embed="rId27"/>
          <a:srcRect/>
          <a:stretch>
            <a:fillRect/>
          </a:stretch>
        </p:blipFill>
        <p:spPr bwMode="auto">
          <a:xfrm rot="5400000">
            <a:off x="1164431" y="3782219"/>
            <a:ext cx="719138" cy="469900"/>
          </a:xfrm>
          <a:prstGeom prst="rect">
            <a:avLst/>
          </a:prstGeom>
          <a:noFill/>
        </p:spPr>
      </p:pic>
      <p:pic>
        <p:nvPicPr>
          <p:cNvPr id="14386" name="Picture 50" descr="blue cavalry"/>
          <p:cNvPicPr>
            <a:picLocks noChangeAspect="1" noChangeArrowheads="1"/>
          </p:cNvPicPr>
          <p:nvPr/>
        </p:nvPicPr>
        <p:blipFill>
          <a:blip r:embed="rId27"/>
          <a:srcRect/>
          <a:stretch>
            <a:fillRect/>
          </a:stretch>
        </p:blipFill>
        <p:spPr bwMode="auto">
          <a:xfrm rot="5400000">
            <a:off x="2615406" y="3477419"/>
            <a:ext cx="719138" cy="469900"/>
          </a:xfrm>
          <a:prstGeom prst="rect">
            <a:avLst/>
          </a:prstGeom>
          <a:noFill/>
        </p:spPr>
      </p:pic>
      <p:pic>
        <p:nvPicPr>
          <p:cNvPr id="14387" name="Picture 51" descr="blue cavalry"/>
          <p:cNvPicPr>
            <a:picLocks noChangeAspect="1" noChangeArrowheads="1"/>
          </p:cNvPicPr>
          <p:nvPr/>
        </p:nvPicPr>
        <p:blipFill>
          <a:blip r:embed="rId27"/>
          <a:srcRect/>
          <a:stretch>
            <a:fillRect/>
          </a:stretch>
        </p:blipFill>
        <p:spPr bwMode="auto">
          <a:xfrm rot="5400000">
            <a:off x="2615406" y="2790032"/>
            <a:ext cx="719137" cy="469900"/>
          </a:xfrm>
          <a:prstGeom prst="rect">
            <a:avLst/>
          </a:prstGeom>
          <a:noFill/>
        </p:spPr>
      </p:pic>
      <p:grpSp>
        <p:nvGrpSpPr>
          <p:cNvPr id="14455" name="Group 119"/>
          <p:cNvGrpSpPr>
            <a:grpSpLocks/>
          </p:cNvGrpSpPr>
          <p:nvPr/>
        </p:nvGrpSpPr>
        <p:grpSpPr bwMode="auto">
          <a:xfrm>
            <a:off x="4114800" y="1901825"/>
            <a:ext cx="209550" cy="2976563"/>
            <a:chOff x="2592" y="1198"/>
            <a:chExt cx="132" cy="1875"/>
          </a:xfrm>
        </p:grpSpPr>
        <p:pic>
          <p:nvPicPr>
            <p:cNvPr id="14372" name="Picture 36" descr="blue archer"/>
            <p:cNvPicPr>
              <a:picLocks noChangeAspect="1" noChangeArrowheads="1"/>
            </p:cNvPicPr>
            <p:nvPr/>
          </p:nvPicPr>
          <p:blipFill>
            <a:blip r:embed="rId30"/>
            <a:srcRect/>
            <a:stretch>
              <a:fillRect/>
            </a:stretch>
          </p:blipFill>
          <p:spPr bwMode="auto">
            <a:xfrm rot="5400000">
              <a:off x="2586" y="1204"/>
              <a:ext cx="144" cy="132"/>
            </a:xfrm>
            <a:prstGeom prst="rect">
              <a:avLst/>
            </a:prstGeom>
            <a:noFill/>
          </p:spPr>
        </p:pic>
        <p:pic>
          <p:nvPicPr>
            <p:cNvPr id="14382" name="Picture 46" descr="blue archer"/>
            <p:cNvPicPr>
              <a:picLocks noChangeAspect="1" noChangeArrowheads="1"/>
            </p:cNvPicPr>
            <p:nvPr/>
          </p:nvPicPr>
          <p:blipFill>
            <a:blip r:embed="rId30"/>
            <a:srcRect/>
            <a:stretch>
              <a:fillRect/>
            </a:stretch>
          </p:blipFill>
          <p:spPr bwMode="auto">
            <a:xfrm rot="5400000">
              <a:off x="2586" y="1637"/>
              <a:ext cx="144" cy="132"/>
            </a:xfrm>
            <a:prstGeom prst="rect">
              <a:avLst/>
            </a:prstGeom>
            <a:noFill/>
          </p:spPr>
        </p:pic>
        <p:pic>
          <p:nvPicPr>
            <p:cNvPr id="14388" name="Picture 52" descr="blue archer"/>
            <p:cNvPicPr>
              <a:picLocks noChangeAspect="1" noChangeArrowheads="1"/>
            </p:cNvPicPr>
            <p:nvPr/>
          </p:nvPicPr>
          <p:blipFill>
            <a:blip r:embed="rId30"/>
            <a:srcRect/>
            <a:stretch>
              <a:fillRect/>
            </a:stretch>
          </p:blipFill>
          <p:spPr bwMode="auto">
            <a:xfrm rot="5400000">
              <a:off x="2586" y="2070"/>
              <a:ext cx="144" cy="132"/>
            </a:xfrm>
            <a:prstGeom prst="rect">
              <a:avLst/>
            </a:prstGeom>
            <a:noFill/>
          </p:spPr>
        </p:pic>
        <p:pic>
          <p:nvPicPr>
            <p:cNvPr id="14389" name="Picture 53" descr="blue archer"/>
            <p:cNvPicPr>
              <a:picLocks noChangeAspect="1" noChangeArrowheads="1"/>
            </p:cNvPicPr>
            <p:nvPr/>
          </p:nvPicPr>
          <p:blipFill>
            <a:blip r:embed="rId30"/>
            <a:srcRect/>
            <a:stretch>
              <a:fillRect/>
            </a:stretch>
          </p:blipFill>
          <p:spPr bwMode="auto">
            <a:xfrm rot="5400000">
              <a:off x="2586" y="2503"/>
              <a:ext cx="144" cy="132"/>
            </a:xfrm>
            <a:prstGeom prst="rect">
              <a:avLst/>
            </a:prstGeom>
            <a:noFill/>
          </p:spPr>
        </p:pic>
        <p:pic>
          <p:nvPicPr>
            <p:cNvPr id="14390" name="Picture 54" descr="blue archer"/>
            <p:cNvPicPr>
              <a:picLocks noChangeAspect="1" noChangeArrowheads="1"/>
            </p:cNvPicPr>
            <p:nvPr/>
          </p:nvPicPr>
          <p:blipFill>
            <a:blip r:embed="rId30"/>
            <a:srcRect/>
            <a:stretch>
              <a:fillRect/>
            </a:stretch>
          </p:blipFill>
          <p:spPr bwMode="auto">
            <a:xfrm rot="5400000">
              <a:off x="2586" y="2935"/>
              <a:ext cx="144" cy="132"/>
            </a:xfrm>
            <a:prstGeom prst="rect">
              <a:avLst/>
            </a:prstGeom>
            <a:noFill/>
          </p:spPr>
        </p:pic>
      </p:grpSp>
      <p:pic>
        <p:nvPicPr>
          <p:cNvPr id="14401" name="Picture 65" descr="red cavalry"/>
          <p:cNvPicPr>
            <a:picLocks noChangeAspect="1" noChangeArrowheads="1"/>
          </p:cNvPicPr>
          <p:nvPr/>
        </p:nvPicPr>
        <p:blipFill>
          <a:blip r:embed="rId29"/>
          <a:srcRect/>
          <a:stretch>
            <a:fillRect/>
          </a:stretch>
        </p:blipFill>
        <p:spPr bwMode="auto">
          <a:xfrm rot="-5400000">
            <a:off x="6355556" y="5080794"/>
            <a:ext cx="719138" cy="469900"/>
          </a:xfrm>
          <a:prstGeom prst="rect">
            <a:avLst/>
          </a:prstGeom>
          <a:noFill/>
        </p:spPr>
      </p:pic>
      <p:pic>
        <p:nvPicPr>
          <p:cNvPr id="14402" name="Picture 66" descr="red cavalry"/>
          <p:cNvPicPr>
            <a:picLocks noChangeAspect="1" noChangeArrowheads="1"/>
          </p:cNvPicPr>
          <p:nvPr/>
        </p:nvPicPr>
        <p:blipFill>
          <a:blip r:embed="rId29"/>
          <a:srcRect/>
          <a:stretch>
            <a:fillRect/>
          </a:stretch>
        </p:blipFill>
        <p:spPr bwMode="auto">
          <a:xfrm rot="-5400000">
            <a:off x="6355556" y="4393407"/>
            <a:ext cx="719137" cy="469900"/>
          </a:xfrm>
          <a:prstGeom prst="rect">
            <a:avLst/>
          </a:prstGeom>
          <a:noFill/>
        </p:spPr>
      </p:pic>
      <p:grpSp>
        <p:nvGrpSpPr>
          <p:cNvPr id="14456" name="Group 120"/>
          <p:cNvGrpSpPr>
            <a:grpSpLocks/>
          </p:cNvGrpSpPr>
          <p:nvPr/>
        </p:nvGrpSpPr>
        <p:grpSpPr bwMode="auto">
          <a:xfrm>
            <a:off x="6632575" y="2436813"/>
            <a:ext cx="207963" cy="1754187"/>
            <a:chOff x="4178" y="1535"/>
            <a:chExt cx="131" cy="1105"/>
          </a:xfrm>
        </p:grpSpPr>
        <p:pic>
          <p:nvPicPr>
            <p:cNvPr id="14400" name="Picture 64" descr="red archer"/>
            <p:cNvPicPr>
              <a:picLocks noChangeAspect="1" noChangeArrowheads="1"/>
            </p:cNvPicPr>
            <p:nvPr/>
          </p:nvPicPr>
          <p:blipFill>
            <a:blip r:embed="rId31"/>
            <a:srcRect/>
            <a:stretch>
              <a:fillRect/>
            </a:stretch>
          </p:blipFill>
          <p:spPr bwMode="auto">
            <a:xfrm rot="-5400000">
              <a:off x="4172" y="1541"/>
              <a:ext cx="143" cy="131"/>
            </a:xfrm>
            <a:prstGeom prst="rect">
              <a:avLst/>
            </a:prstGeom>
            <a:noFill/>
          </p:spPr>
        </p:pic>
        <p:pic>
          <p:nvPicPr>
            <p:cNvPr id="14403" name="Picture 67" descr="red archer"/>
            <p:cNvPicPr>
              <a:picLocks noChangeAspect="1" noChangeArrowheads="1"/>
            </p:cNvPicPr>
            <p:nvPr/>
          </p:nvPicPr>
          <p:blipFill>
            <a:blip r:embed="rId31"/>
            <a:srcRect/>
            <a:stretch>
              <a:fillRect/>
            </a:stretch>
          </p:blipFill>
          <p:spPr bwMode="auto">
            <a:xfrm rot="-5400000">
              <a:off x="4172" y="1733"/>
              <a:ext cx="143" cy="131"/>
            </a:xfrm>
            <a:prstGeom prst="rect">
              <a:avLst/>
            </a:prstGeom>
            <a:noFill/>
          </p:spPr>
        </p:pic>
        <p:pic>
          <p:nvPicPr>
            <p:cNvPr id="14404" name="Picture 68" descr="red archer"/>
            <p:cNvPicPr>
              <a:picLocks noChangeAspect="1" noChangeArrowheads="1"/>
            </p:cNvPicPr>
            <p:nvPr/>
          </p:nvPicPr>
          <p:blipFill>
            <a:blip r:embed="rId31"/>
            <a:srcRect/>
            <a:stretch>
              <a:fillRect/>
            </a:stretch>
          </p:blipFill>
          <p:spPr bwMode="auto">
            <a:xfrm rot="-5400000">
              <a:off x="4172" y="2118"/>
              <a:ext cx="143" cy="131"/>
            </a:xfrm>
            <a:prstGeom prst="rect">
              <a:avLst/>
            </a:prstGeom>
            <a:noFill/>
          </p:spPr>
        </p:pic>
        <p:pic>
          <p:nvPicPr>
            <p:cNvPr id="14405" name="Picture 69" descr="red archer"/>
            <p:cNvPicPr>
              <a:picLocks noChangeAspect="1" noChangeArrowheads="1"/>
            </p:cNvPicPr>
            <p:nvPr/>
          </p:nvPicPr>
          <p:blipFill>
            <a:blip r:embed="rId31"/>
            <a:srcRect/>
            <a:stretch>
              <a:fillRect/>
            </a:stretch>
          </p:blipFill>
          <p:spPr bwMode="auto">
            <a:xfrm rot="-5400000">
              <a:off x="4172" y="1926"/>
              <a:ext cx="143" cy="131"/>
            </a:xfrm>
            <a:prstGeom prst="rect">
              <a:avLst/>
            </a:prstGeom>
            <a:noFill/>
          </p:spPr>
        </p:pic>
        <p:pic>
          <p:nvPicPr>
            <p:cNvPr id="14406" name="Picture 70" descr="red archer"/>
            <p:cNvPicPr>
              <a:picLocks noChangeAspect="1" noChangeArrowheads="1"/>
            </p:cNvPicPr>
            <p:nvPr/>
          </p:nvPicPr>
          <p:blipFill>
            <a:blip r:embed="rId31"/>
            <a:srcRect/>
            <a:stretch>
              <a:fillRect/>
            </a:stretch>
          </p:blipFill>
          <p:spPr bwMode="auto">
            <a:xfrm rot="-5400000">
              <a:off x="4172" y="2310"/>
              <a:ext cx="143" cy="131"/>
            </a:xfrm>
            <a:prstGeom prst="rect">
              <a:avLst/>
            </a:prstGeom>
            <a:noFill/>
          </p:spPr>
        </p:pic>
        <p:pic>
          <p:nvPicPr>
            <p:cNvPr id="14408" name="Picture 72" descr="red archer"/>
            <p:cNvPicPr>
              <a:picLocks noChangeAspect="1" noChangeArrowheads="1"/>
            </p:cNvPicPr>
            <p:nvPr/>
          </p:nvPicPr>
          <p:blipFill>
            <a:blip r:embed="rId31"/>
            <a:srcRect/>
            <a:stretch>
              <a:fillRect/>
            </a:stretch>
          </p:blipFill>
          <p:spPr bwMode="auto">
            <a:xfrm rot="-5400000">
              <a:off x="4172" y="2503"/>
              <a:ext cx="143" cy="131"/>
            </a:xfrm>
            <a:prstGeom prst="rect">
              <a:avLst/>
            </a:prstGeom>
            <a:noFill/>
          </p:spPr>
        </p:pic>
      </p:grpSp>
      <p:pic>
        <p:nvPicPr>
          <p:cNvPr id="14409" name="Picture 73" descr="red cavalry"/>
          <p:cNvPicPr>
            <a:picLocks noChangeAspect="1" noChangeArrowheads="1"/>
          </p:cNvPicPr>
          <p:nvPr/>
        </p:nvPicPr>
        <p:blipFill>
          <a:blip r:embed="rId29"/>
          <a:srcRect/>
          <a:stretch>
            <a:fillRect/>
          </a:stretch>
        </p:blipFill>
        <p:spPr bwMode="auto">
          <a:xfrm rot="-5400000">
            <a:off x="7730331" y="3553619"/>
            <a:ext cx="719138" cy="469900"/>
          </a:xfrm>
          <a:prstGeom prst="rect">
            <a:avLst/>
          </a:prstGeom>
          <a:noFill/>
        </p:spPr>
      </p:pic>
      <p:pic>
        <p:nvPicPr>
          <p:cNvPr id="14410" name="Picture 74" descr="red cavalry"/>
          <p:cNvPicPr>
            <a:picLocks noChangeAspect="1" noChangeArrowheads="1"/>
          </p:cNvPicPr>
          <p:nvPr/>
        </p:nvPicPr>
        <p:blipFill>
          <a:blip r:embed="rId29"/>
          <a:srcRect/>
          <a:stretch>
            <a:fillRect/>
          </a:stretch>
        </p:blipFill>
        <p:spPr bwMode="auto">
          <a:xfrm rot="-5400000">
            <a:off x="7730331" y="2637632"/>
            <a:ext cx="719137" cy="469900"/>
          </a:xfrm>
          <a:prstGeom prst="rect">
            <a:avLst/>
          </a:prstGeom>
          <a:noFill/>
        </p:spPr>
      </p:pic>
      <p:pic>
        <p:nvPicPr>
          <p:cNvPr id="14412" name="Picture 76" descr="red cavalry"/>
          <p:cNvPicPr>
            <a:picLocks noChangeAspect="1" noChangeArrowheads="1"/>
          </p:cNvPicPr>
          <p:nvPr/>
        </p:nvPicPr>
        <p:blipFill>
          <a:blip r:embed="rId29"/>
          <a:srcRect/>
          <a:stretch>
            <a:fillRect/>
          </a:stretch>
        </p:blipFill>
        <p:spPr bwMode="auto">
          <a:xfrm rot="-5400000">
            <a:off x="7042944" y="4850607"/>
            <a:ext cx="719137" cy="469900"/>
          </a:xfrm>
          <a:prstGeom prst="rect">
            <a:avLst/>
          </a:prstGeom>
          <a:noFill/>
        </p:spPr>
      </p:pic>
      <p:pic>
        <p:nvPicPr>
          <p:cNvPr id="14413" name="Picture 77" descr="red cavalry"/>
          <p:cNvPicPr>
            <a:picLocks noChangeAspect="1" noChangeArrowheads="1"/>
          </p:cNvPicPr>
          <p:nvPr/>
        </p:nvPicPr>
        <p:blipFill>
          <a:blip r:embed="rId29"/>
          <a:srcRect/>
          <a:stretch>
            <a:fillRect/>
          </a:stretch>
        </p:blipFill>
        <p:spPr bwMode="auto">
          <a:xfrm rot="-5400000">
            <a:off x="7042944" y="4164807"/>
            <a:ext cx="719137" cy="469900"/>
          </a:xfrm>
          <a:prstGeom prst="rect">
            <a:avLst/>
          </a:prstGeom>
          <a:noFill/>
        </p:spPr>
      </p:pic>
      <p:pic>
        <p:nvPicPr>
          <p:cNvPr id="14414" name="Picture 78" descr="red cavalry"/>
          <p:cNvPicPr>
            <a:picLocks noChangeAspect="1" noChangeArrowheads="1"/>
          </p:cNvPicPr>
          <p:nvPr/>
        </p:nvPicPr>
        <p:blipFill>
          <a:blip r:embed="rId29"/>
          <a:srcRect/>
          <a:stretch>
            <a:fillRect/>
          </a:stretch>
        </p:blipFill>
        <p:spPr bwMode="auto">
          <a:xfrm rot="-5400000">
            <a:off x="7042944" y="1950244"/>
            <a:ext cx="719138" cy="469900"/>
          </a:xfrm>
          <a:prstGeom prst="rect">
            <a:avLst/>
          </a:prstGeom>
          <a:noFill/>
        </p:spPr>
      </p:pic>
      <p:pic>
        <p:nvPicPr>
          <p:cNvPr id="14415" name="Picture 79" descr="red cavalry"/>
          <p:cNvPicPr>
            <a:picLocks noChangeAspect="1" noChangeArrowheads="1"/>
          </p:cNvPicPr>
          <p:nvPr/>
        </p:nvPicPr>
        <p:blipFill>
          <a:blip r:embed="rId29"/>
          <a:srcRect/>
          <a:stretch>
            <a:fillRect/>
          </a:stretch>
        </p:blipFill>
        <p:spPr bwMode="auto">
          <a:xfrm rot="-5400000">
            <a:off x="7042944" y="1264444"/>
            <a:ext cx="719138" cy="469900"/>
          </a:xfrm>
          <a:prstGeom prst="rect">
            <a:avLst/>
          </a:prstGeom>
          <a:noFill/>
        </p:spPr>
      </p:pic>
      <p:sp>
        <p:nvSpPr>
          <p:cNvPr id="14446" name="Text Box 110"/>
          <p:cNvSpPr txBox="1">
            <a:spLocks noChangeArrowheads="1"/>
          </p:cNvSpPr>
          <p:nvPr/>
        </p:nvSpPr>
        <p:spPr bwMode="auto">
          <a:xfrm>
            <a:off x="0" y="6362700"/>
            <a:ext cx="1212850" cy="495300"/>
          </a:xfrm>
          <a:prstGeom prst="rect">
            <a:avLst/>
          </a:prstGeom>
          <a:solidFill>
            <a:schemeClr val="bg1"/>
          </a:solidFill>
          <a:ln w="38100">
            <a:solidFill>
              <a:srgbClr val="0000FF"/>
            </a:solidFill>
            <a:miter lim="800000"/>
            <a:headEnd/>
            <a:tailEnd/>
          </a:ln>
          <a:effectLst/>
        </p:spPr>
        <p:txBody>
          <a:bodyPr>
            <a:spAutoFit/>
          </a:bodyPr>
          <a:lstStyle/>
          <a:p>
            <a:pPr algn="ctr">
              <a:lnSpc>
                <a:spcPct val="75000"/>
              </a:lnSpc>
              <a:spcBef>
                <a:spcPct val="50000"/>
              </a:spcBef>
            </a:pPr>
            <a:r>
              <a:rPr lang="en-US" sz="1200" b="1"/>
              <a:t>Albanians</a:t>
            </a:r>
          </a:p>
          <a:p>
            <a:pPr algn="ctr">
              <a:lnSpc>
                <a:spcPct val="75000"/>
              </a:lnSpc>
              <a:spcBef>
                <a:spcPct val="50000"/>
              </a:spcBef>
            </a:pPr>
            <a:r>
              <a:rPr lang="en-US" sz="1200"/>
              <a:t>(Skanderbeg)</a:t>
            </a:r>
          </a:p>
        </p:txBody>
      </p:sp>
      <p:sp>
        <p:nvSpPr>
          <p:cNvPr id="14447" name="Text Box 111"/>
          <p:cNvSpPr txBox="1">
            <a:spLocks noChangeArrowheads="1"/>
          </p:cNvSpPr>
          <p:nvPr/>
        </p:nvSpPr>
        <p:spPr bwMode="auto">
          <a:xfrm>
            <a:off x="1976438" y="1825625"/>
            <a:ext cx="838200" cy="266700"/>
          </a:xfrm>
          <a:prstGeom prst="rect">
            <a:avLst/>
          </a:prstGeom>
          <a:solidFill>
            <a:schemeClr val="bg1"/>
          </a:solidFill>
          <a:ln w="38100">
            <a:solidFill>
              <a:srgbClr val="0000D2"/>
            </a:solidFill>
            <a:miter lim="800000"/>
            <a:headEnd/>
            <a:tailEnd/>
          </a:ln>
          <a:effectLst/>
        </p:spPr>
        <p:txBody>
          <a:bodyPr>
            <a:spAutoFit/>
          </a:bodyPr>
          <a:lstStyle/>
          <a:p>
            <a:pPr algn="ctr">
              <a:spcBef>
                <a:spcPct val="50000"/>
              </a:spcBef>
            </a:pPr>
            <a:r>
              <a:rPr lang="en-US" sz="900"/>
              <a:t>Mois Dibra</a:t>
            </a:r>
          </a:p>
        </p:txBody>
      </p:sp>
      <p:sp>
        <p:nvSpPr>
          <p:cNvPr id="14448" name="Text Box 112"/>
          <p:cNvSpPr txBox="1">
            <a:spLocks noChangeArrowheads="1"/>
          </p:cNvSpPr>
          <p:nvPr/>
        </p:nvSpPr>
        <p:spPr bwMode="auto">
          <a:xfrm>
            <a:off x="2128838" y="4573588"/>
            <a:ext cx="685800" cy="403225"/>
          </a:xfrm>
          <a:prstGeom prst="rect">
            <a:avLst/>
          </a:prstGeom>
          <a:solidFill>
            <a:schemeClr val="bg1"/>
          </a:solidFill>
          <a:ln w="38100">
            <a:solidFill>
              <a:srgbClr val="0000D2"/>
            </a:solidFill>
            <a:miter lim="800000"/>
            <a:headEnd/>
            <a:tailEnd/>
          </a:ln>
          <a:effectLst/>
        </p:spPr>
        <p:txBody>
          <a:bodyPr>
            <a:spAutoFit/>
          </a:bodyPr>
          <a:lstStyle/>
          <a:p>
            <a:pPr algn="ctr">
              <a:spcBef>
                <a:spcPct val="50000"/>
              </a:spcBef>
            </a:pPr>
            <a:r>
              <a:rPr lang="en-US" sz="900"/>
              <a:t>Tanush Thopia</a:t>
            </a:r>
          </a:p>
        </p:txBody>
      </p:sp>
      <p:sp>
        <p:nvSpPr>
          <p:cNvPr id="14454" name="Text Box 118"/>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just">
              <a:spcBef>
                <a:spcPct val="50000"/>
              </a:spcBef>
            </a:pPr>
            <a:r>
              <a:rPr lang="en-CA" sz="1000">
                <a:latin typeface="Franklin Gothic Medium" pitchFamily="34" charset="0"/>
              </a:rPr>
              <a:t>Ali Pasha deploys his army in standard Ottoman formation: light infantry and cavalry in the vanguard, elite Janissary infantry in the center, cavalry on both flanks and to the rear. Ali Pasha plans to simply sweep the outnumbered Albanians from the field with a downhill frontal attack. Skanderbeg commands his elite cavalry in the center with a cavalry/infantry mix on each wing. Scanderbeg maintains a reserve of cavalry and infantry, and an ambush force of cavalry in the woods on his right, both under Hamza. Skanderbeg plans to lure the Ottomans in with an archer screen and then ambush their left flank once completely committed.</a:t>
            </a:r>
          </a:p>
        </p:txBody>
      </p:sp>
      <p:sp>
        <p:nvSpPr>
          <p:cNvPr id="14457" name="Text Box 121"/>
          <p:cNvSpPr txBox="1">
            <a:spLocks noChangeArrowheads="1"/>
          </p:cNvSpPr>
          <p:nvPr/>
        </p:nvSpPr>
        <p:spPr bwMode="auto">
          <a:xfrm>
            <a:off x="0" y="0"/>
            <a:ext cx="9144000" cy="517525"/>
          </a:xfrm>
          <a:prstGeom prst="rect">
            <a:avLst/>
          </a:prstGeom>
          <a:noFill/>
          <a:ln w="9525">
            <a:noFill/>
            <a:miter lim="800000"/>
            <a:headEnd/>
            <a:tailEnd/>
          </a:ln>
          <a:effectLst/>
        </p:spPr>
        <p:txBody>
          <a:bodyPr>
            <a:spAutoFit/>
          </a:bodyPr>
          <a:lstStyle/>
          <a:p>
            <a:pPr algn="just">
              <a:spcBef>
                <a:spcPct val="50000"/>
              </a:spcBef>
            </a:pPr>
            <a:r>
              <a:rPr lang="en-CA" sz="1400">
                <a:latin typeface="Franklin Gothic Medium" pitchFamily="34" charset="0"/>
              </a:rPr>
              <a:t>Ali Pasha orders the advance. Skanderbeg covers his archers’ withdrawal with his cavalry as the Ottoman cavalry rush forward. The Ottoman advance is uneven, the left engaging the Albanians before the rest.</a:t>
            </a:r>
          </a:p>
        </p:txBody>
      </p:sp>
      <p:sp>
        <p:nvSpPr>
          <p:cNvPr id="14458" name="Text Box 122"/>
          <p:cNvSpPr txBox="1">
            <a:spLocks noChangeArrowheads="1"/>
          </p:cNvSpPr>
          <p:nvPr/>
        </p:nvSpPr>
        <p:spPr bwMode="auto">
          <a:xfrm>
            <a:off x="1747838" y="6176963"/>
            <a:ext cx="609600" cy="266700"/>
          </a:xfrm>
          <a:prstGeom prst="rect">
            <a:avLst/>
          </a:prstGeom>
          <a:solidFill>
            <a:schemeClr val="bg1"/>
          </a:solidFill>
          <a:ln w="38100">
            <a:solidFill>
              <a:srgbClr val="0000D2"/>
            </a:solidFill>
            <a:miter lim="800000"/>
            <a:headEnd/>
            <a:tailEnd/>
          </a:ln>
          <a:effectLst/>
        </p:spPr>
        <p:txBody>
          <a:bodyPr>
            <a:spAutoFit/>
          </a:bodyPr>
          <a:lstStyle/>
          <a:p>
            <a:pPr algn="ctr">
              <a:spcBef>
                <a:spcPct val="50000"/>
              </a:spcBef>
            </a:pPr>
            <a:r>
              <a:rPr lang="en-US" sz="900"/>
              <a:t>Hamza</a:t>
            </a:r>
          </a:p>
        </p:txBody>
      </p:sp>
      <p:pic>
        <p:nvPicPr>
          <p:cNvPr id="14459" name="Picture 123" descr="janissaries"/>
          <p:cNvPicPr>
            <a:picLocks noChangeAspect="1" noChangeArrowheads="1"/>
          </p:cNvPicPr>
          <p:nvPr/>
        </p:nvPicPr>
        <p:blipFill>
          <a:blip r:embed="rId32"/>
          <a:srcRect/>
          <a:stretch>
            <a:fillRect/>
          </a:stretch>
        </p:blipFill>
        <p:spPr bwMode="auto">
          <a:xfrm>
            <a:off x="7015163" y="2665413"/>
            <a:ext cx="284162" cy="642937"/>
          </a:xfrm>
          <a:prstGeom prst="rect">
            <a:avLst/>
          </a:prstGeom>
          <a:noFill/>
        </p:spPr>
      </p:pic>
      <p:pic>
        <p:nvPicPr>
          <p:cNvPr id="14460" name="Picture 124" descr="janissaries"/>
          <p:cNvPicPr>
            <a:picLocks noChangeAspect="1" noChangeArrowheads="1"/>
          </p:cNvPicPr>
          <p:nvPr/>
        </p:nvPicPr>
        <p:blipFill>
          <a:blip r:embed="rId32"/>
          <a:srcRect/>
          <a:stretch>
            <a:fillRect/>
          </a:stretch>
        </p:blipFill>
        <p:spPr bwMode="auto">
          <a:xfrm>
            <a:off x="7396163" y="3352800"/>
            <a:ext cx="284162" cy="642938"/>
          </a:xfrm>
          <a:prstGeom prst="rect">
            <a:avLst/>
          </a:prstGeom>
          <a:noFill/>
        </p:spPr>
      </p:pic>
      <p:pic>
        <p:nvPicPr>
          <p:cNvPr id="14461" name="Picture 125" descr="janissaries"/>
          <p:cNvPicPr>
            <a:picLocks noChangeAspect="1" noChangeArrowheads="1"/>
          </p:cNvPicPr>
          <p:nvPr/>
        </p:nvPicPr>
        <p:blipFill>
          <a:blip r:embed="rId32"/>
          <a:srcRect/>
          <a:stretch>
            <a:fillRect/>
          </a:stretch>
        </p:blipFill>
        <p:spPr bwMode="auto">
          <a:xfrm>
            <a:off x="7396163" y="2665413"/>
            <a:ext cx="284162" cy="642937"/>
          </a:xfrm>
          <a:prstGeom prst="rect">
            <a:avLst/>
          </a:prstGeom>
          <a:noFill/>
        </p:spPr>
      </p:pic>
      <p:pic>
        <p:nvPicPr>
          <p:cNvPr id="14462" name="Picture 126" descr="janissaries"/>
          <p:cNvPicPr>
            <a:picLocks noChangeAspect="1" noChangeArrowheads="1"/>
          </p:cNvPicPr>
          <p:nvPr/>
        </p:nvPicPr>
        <p:blipFill>
          <a:blip r:embed="rId32"/>
          <a:srcRect/>
          <a:stretch>
            <a:fillRect/>
          </a:stretch>
        </p:blipFill>
        <p:spPr bwMode="auto">
          <a:xfrm>
            <a:off x="7015163" y="3352800"/>
            <a:ext cx="284162" cy="642938"/>
          </a:xfrm>
          <a:prstGeom prst="rect">
            <a:avLst/>
          </a:prstGeom>
          <a:noFill/>
        </p:spPr>
      </p:pic>
      <p:sp>
        <p:nvSpPr>
          <p:cNvPr id="14463" name="AutoShape 127"/>
          <p:cNvSpPr>
            <a:spLocks noChangeArrowheads="1"/>
          </p:cNvSpPr>
          <p:nvPr/>
        </p:nvSpPr>
        <p:spPr bwMode="auto">
          <a:xfrm>
            <a:off x="4419600" y="4116388"/>
            <a:ext cx="1755775" cy="1298575"/>
          </a:xfrm>
          <a:prstGeom prst="leftArrow">
            <a:avLst>
              <a:gd name="adj1" fmla="val 50000"/>
              <a:gd name="adj2" fmla="val 33802"/>
            </a:avLst>
          </a:prstGeom>
          <a:noFill/>
          <a:ln w="38100">
            <a:solidFill>
              <a:srgbClr val="FF0000"/>
            </a:solidFill>
            <a:miter lim="800000"/>
            <a:headEnd/>
            <a:tailEnd/>
          </a:ln>
          <a:effectLst/>
        </p:spPr>
        <p:txBody>
          <a:bodyPr wrap="none" anchor="ctr"/>
          <a:lstStyle/>
          <a:p>
            <a:endParaRPr lang="en-US"/>
          </a:p>
        </p:txBody>
      </p:sp>
      <p:sp>
        <p:nvSpPr>
          <p:cNvPr id="14464" name="AutoShape 128"/>
          <p:cNvSpPr>
            <a:spLocks noChangeArrowheads="1"/>
          </p:cNvSpPr>
          <p:nvPr/>
        </p:nvSpPr>
        <p:spPr bwMode="auto">
          <a:xfrm>
            <a:off x="5029200" y="1673225"/>
            <a:ext cx="1141413" cy="2138363"/>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14465" name="Text Box 129"/>
          <p:cNvSpPr txBox="1">
            <a:spLocks noChangeArrowheads="1"/>
          </p:cNvSpPr>
          <p:nvPr/>
        </p:nvSpPr>
        <p:spPr bwMode="auto">
          <a:xfrm>
            <a:off x="0" y="0"/>
            <a:ext cx="8999538" cy="596900"/>
          </a:xfrm>
          <a:prstGeom prst="rect">
            <a:avLst/>
          </a:prstGeom>
          <a:noFill/>
          <a:ln w="9525">
            <a:noFill/>
            <a:miter lim="800000"/>
            <a:headEnd/>
            <a:tailEnd/>
          </a:ln>
          <a:effectLst/>
        </p:spPr>
        <p:txBody>
          <a:bodyPr>
            <a:spAutoFit/>
          </a:bodyPr>
          <a:lstStyle/>
          <a:p>
            <a:pPr algn="just">
              <a:spcBef>
                <a:spcPct val="50000"/>
              </a:spcBef>
            </a:pPr>
            <a:r>
              <a:rPr lang="en-CA" sz="1100">
                <a:latin typeface="Franklin Gothic Medium" pitchFamily="34" charset="0"/>
              </a:rPr>
              <a:t>The Ottomans engage the rest of the Albanian front as the Ottoman left drives the Albanian right back. Hamza commits the cavalry reserve and prematurely springs the ambush before the Ottomans are completely engaged; the attack nonetheless achieves surprise and concentrates superior forces against the Ottoman left. In the center, the Albanian reserve infantry are committed as Ali Pasha pours more forces into the fight.</a:t>
            </a:r>
          </a:p>
        </p:txBody>
      </p:sp>
      <p:sp>
        <p:nvSpPr>
          <p:cNvPr id="14466" name="Text Box 130"/>
          <p:cNvSpPr txBox="1">
            <a:spLocks noChangeArrowheads="1"/>
          </p:cNvSpPr>
          <p:nvPr/>
        </p:nvSpPr>
        <p:spPr bwMode="auto">
          <a:xfrm>
            <a:off x="1136650" y="4649788"/>
            <a:ext cx="685800" cy="403225"/>
          </a:xfrm>
          <a:prstGeom prst="rect">
            <a:avLst/>
          </a:prstGeom>
          <a:solidFill>
            <a:schemeClr val="bg1"/>
          </a:solidFill>
          <a:ln w="38100">
            <a:solidFill>
              <a:srgbClr val="0000D2"/>
            </a:solidFill>
            <a:miter lim="800000"/>
            <a:headEnd/>
            <a:tailEnd/>
          </a:ln>
          <a:effectLst/>
        </p:spPr>
        <p:txBody>
          <a:bodyPr>
            <a:spAutoFit/>
          </a:bodyPr>
          <a:lstStyle/>
          <a:p>
            <a:pPr algn="ctr">
              <a:spcBef>
                <a:spcPct val="50000"/>
              </a:spcBef>
            </a:pPr>
            <a:r>
              <a:rPr lang="en-US" sz="900"/>
              <a:t>Tanush Thopia</a:t>
            </a:r>
          </a:p>
        </p:txBody>
      </p:sp>
      <p:sp>
        <p:nvSpPr>
          <p:cNvPr id="14467" name="AutoShape 131"/>
          <p:cNvSpPr>
            <a:spLocks noChangeArrowheads="1"/>
          </p:cNvSpPr>
          <p:nvPr/>
        </p:nvSpPr>
        <p:spPr bwMode="auto">
          <a:xfrm>
            <a:off x="3884613" y="4040188"/>
            <a:ext cx="992187" cy="1298575"/>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14468" name="AutoShape 132"/>
          <p:cNvSpPr>
            <a:spLocks noChangeArrowheads="1"/>
          </p:cNvSpPr>
          <p:nvPr/>
        </p:nvSpPr>
        <p:spPr bwMode="auto">
          <a:xfrm>
            <a:off x="4114800" y="1597025"/>
            <a:ext cx="915988" cy="2138363"/>
          </a:xfrm>
          <a:prstGeom prst="leftArrow">
            <a:avLst>
              <a:gd name="adj1" fmla="val 50000"/>
              <a:gd name="adj2" fmla="val 25000"/>
            </a:avLst>
          </a:prstGeom>
          <a:noFill/>
          <a:ln w="38100">
            <a:solidFill>
              <a:srgbClr val="FF0000"/>
            </a:solidFill>
            <a:miter lim="800000"/>
            <a:headEnd/>
            <a:tailEnd/>
          </a:ln>
          <a:effectLst/>
        </p:spPr>
        <p:txBody>
          <a:bodyPr wrap="none" anchor="ctr"/>
          <a:lstStyle/>
          <a:p>
            <a:endParaRPr lang="en-US"/>
          </a:p>
        </p:txBody>
      </p:sp>
      <p:sp>
        <p:nvSpPr>
          <p:cNvPr id="14469" name="AutoShape 133"/>
          <p:cNvSpPr>
            <a:spLocks noChangeArrowheads="1"/>
          </p:cNvSpPr>
          <p:nvPr/>
        </p:nvSpPr>
        <p:spPr bwMode="auto">
          <a:xfrm rot="10800000">
            <a:off x="1595438" y="3505200"/>
            <a:ext cx="611187" cy="685800"/>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14470" name="AutoShape 134"/>
          <p:cNvSpPr>
            <a:spLocks noChangeArrowheads="1"/>
          </p:cNvSpPr>
          <p:nvPr/>
        </p:nvSpPr>
        <p:spPr bwMode="auto">
          <a:xfrm rot="5400000">
            <a:off x="3010694" y="5830094"/>
            <a:ext cx="757237" cy="1298575"/>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14450" name="Text Box 114"/>
          <p:cNvSpPr txBox="1">
            <a:spLocks noChangeArrowheads="1"/>
          </p:cNvSpPr>
          <p:nvPr/>
        </p:nvSpPr>
        <p:spPr bwMode="auto">
          <a:xfrm>
            <a:off x="1824038" y="3200400"/>
            <a:ext cx="838200" cy="266700"/>
          </a:xfrm>
          <a:prstGeom prst="rect">
            <a:avLst/>
          </a:prstGeom>
          <a:solidFill>
            <a:schemeClr val="bg1"/>
          </a:solidFill>
          <a:ln w="38100">
            <a:solidFill>
              <a:srgbClr val="0000D2"/>
            </a:solidFill>
            <a:miter lim="800000"/>
            <a:headEnd/>
            <a:tailEnd/>
          </a:ln>
          <a:effectLst/>
        </p:spPr>
        <p:txBody>
          <a:bodyPr>
            <a:spAutoFit/>
          </a:bodyPr>
          <a:lstStyle/>
          <a:p>
            <a:pPr algn="ctr">
              <a:spcBef>
                <a:spcPct val="50000"/>
              </a:spcBef>
            </a:pPr>
            <a:r>
              <a:rPr lang="en-US" sz="900"/>
              <a:t>Skanderbeg</a:t>
            </a:r>
          </a:p>
        </p:txBody>
      </p:sp>
      <p:sp>
        <p:nvSpPr>
          <p:cNvPr id="14471" name="Text Box 135"/>
          <p:cNvSpPr txBox="1">
            <a:spLocks noChangeArrowheads="1"/>
          </p:cNvSpPr>
          <p:nvPr/>
        </p:nvSpPr>
        <p:spPr bwMode="auto">
          <a:xfrm>
            <a:off x="0" y="0"/>
            <a:ext cx="9144000" cy="517525"/>
          </a:xfrm>
          <a:prstGeom prst="rect">
            <a:avLst/>
          </a:prstGeom>
          <a:noFill/>
          <a:ln w="9525">
            <a:noFill/>
            <a:miter lim="800000"/>
            <a:headEnd/>
            <a:tailEnd/>
          </a:ln>
          <a:effectLst/>
        </p:spPr>
        <p:txBody>
          <a:bodyPr>
            <a:spAutoFit/>
          </a:bodyPr>
          <a:lstStyle/>
          <a:p>
            <a:pPr algn="just">
              <a:spcBef>
                <a:spcPct val="50000"/>
              </a:spcBef>
            </a:pPr>
            <a:r>
              <a:rPr lang="en-CA" sz="1400">
                <a:latin typeface="Franklin Gothic Medium" pitchFamily="34" charset="0"/>
              </a:rPr>
              <a:t>Almost completely surrounded, the Ottoman left begins to disintegrate against superior force. Meanwhile, the Albanian center and left push back their Ottoman opposition.</a:t>
            </a:r>
          </a:p>
        </p:txBody>
      </p:sp>
      <p:pic>
        <p:nvPicPr>
          <p:cNvPr id="14385" name="Picture 49" descr="blue cavalry"/>
          <p:cNvPicPr>
            <a:picLocks noChangeAspect="1" noChangeArrowheads="1"/>
          </p:cNvPicPr>
          <p:nvPr/>
        </p:nvPicPr>
        <p:blipFill>
          <a:blip r:embed="rId27"/>
          <a:srcRect/>
          <a:stretch>
            <a:fillRect/>
          </a:stretch>
        </p:blipFill>
        <p:spPr bwMode="auto">
          <a:xfrm rot="3600000">
            <a:off x="2615406" y="6263482"/>
            <a:ext cx="719137" cy="469900"/>
          </a:xfrm>
          <a:prstGeom prst="rect">
            <a:avLst/>
          </a:prstGeom>
          <a:noFill/>
          <a:ln w="9525">
            <a:noFill/>
            <a:miter lim="800000"/>
            <a:headEnd/>
            <a:tailEnd/>
          </a:ln>
        </p:spPr>
      </p:pic>
      <p:sp>
        <p:nvSpPr>
          <p:cNvPr id="14472" name="AutoShape 136"/>
          <p:cNvSpPr>
            <a:spLocks noChangeArrowheads="1"/>
          </p:cNvSpPr>
          <p:nvPr/>
        </p:nvSpPr>
        <p:spPr bwMode="auto">
          <a:xfrm rot="5400000">
            <a:off x="3010694" y="5142706"/>
            <a:ext cx="757238" cy="1298575"/>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14473" name="AutoShape 137"/>
          <p:cNvSpPr>
            <a:spLocks noChangeArrowheads="1"/>
          </p:cNvSpPr>
          <p:nvPr/>
        </p:nvSpPr>
        <p:spPr bwMode="auto">
          <a:xfrm rot="10800000">
            <a:off x="2867025" y="1444625"/>
            <a:ext cx="401638" cy="992188"/>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14474" name="AutoShape 138"/>
          <p:cNvSpPr>
            <a:spLocks noChangeArrowheads="1"/>
          </p:cNvSpPr>
          <p:nvPr/>
        </p:nvSpPr>
        <p:spPr bwMode="auto">
          <a:xfrm rot="10800000">
            <a:off x="2892425" y="2817813"/>
            <a:ext cx="611188" cy="992187"/>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14475" name="Text Box 139"/>
          <p:cNvSpPr txBox="1">
            <a:spLocks noChangeArrowheads="1"/>
          </p:cNvSpPr>
          <p:nvPr/>
        </p:nvSpPr>
        <p:spPr bwMode="auto">
          <a:xfrm>
            <a:off x="0" y="0"/>
            <a:ext cx="9144000" cy="517525"/>
          </a:xfrm>
          <a:prstGeom prst="rect">
            <a:avLst/>
          </a:prstGeom>
          <a:noFill/>
          <a:ln w="9525">
            <a:noFill/>
            <a:miter lim="800000"/>
            <a:headEnd/>
            <a:tailEnd/>
          </a:ln>
          <a:effectLst/>
        </p:spPr>
        <p:txBody>
          <a:bodyPr>
            <a:spAutoFit/>
          </a:bodyPr>
          <a:lstStyle/>
          <a:p>
            <a:pPr algn="just">
              <a:spcBef>
                <a:spcPct val="50000"/>
              </a:spcBef>
            </a:pPr>
            <a:r>
              <a:rPr lang="en-CA" sz="1400">
                <a:latin typeface="Franklin Gothic Medium" pitchFamily="34" charset="0"/>
              </a:rPr>
              <a:t>The Ottoman left is surrounded and destroyed, causing the Ottoman center and right to also rout, followed by the rest of the Ottoman army. Skanderbeg pursues with his cavalry, capturing the Ottoman baggage train.</a:t>
            </a:r>
          </a:p>
        </p:txBody>
      </p:sp>
      <p:pic>
        <p:nvPicPr>
          <p:cNvPr id="14384" name="Picture 48" descr="blue cavalry"/>
          <p:cNvPicPr>
            <a:picLocks noChangeAspect="1" noChangeArrowheads="1"/>
          </p:cNvPicPr>
          <p:nvPr/>
        </p:nvPicPr>
        <p:blipFill>
          <a:blip r:embed="rId27"/>
          <a:srcRect/>
          <a:stretch>
            <a:fillRect/>
          </a:stretch>
        </p:blipFill>
        <p:spPr bwMode="auto">
          <a:xfrm rot="3600000">
            <a:off x="3150394" y="5996782"/>
            <a:ext cx="719137" cy="469900"/>
          </a:xfrm>
          <a:prstGeom prst="rect">
            <a:avLst/>
          </a:prstGeom>
          <a:noFill/>
          <a:ln w="9525">
            <a:noFill/>
            <a:miter lim="800000"/>
            <a:headEnd/>
            <a:tailEnd/>
          </a:ln>
        </p:spPr>
      </p:pic>
      <p:sp>
        <p:nvSpPr>
          <p:cNvPr id="14476" name="AutoShape 140"/>
          <p:cNvSpPr>
            <a:spLocks noChangeArrowheads="1"/>
          </p:cNvSpPr>
          <p:nvPr/>
        </p:nvSpPr>
        <p:spPr bwMode="auto">
          <a:xfrm rot="7542015">
            <a:off x="3698082" y="4379119"/>
            <a:ext cx="757237" cy="1298575"/>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14477" name="AutoShape 141"/>
          <p:cNvSpPr>
            <a:spLocks noChangeArrowheads="1"/>
          </p:cNvSpPr>
          <p:nvPr/>
        </p:nvSpPr>
        <p:spPr bwMode="auto">
          <a:xfrm rot="10800000">
            <a:off x="3198813" y="1901825"/>
            <a:ext cx="1068387" cy="2212975"/>
          </a:xfrm>
          <a:prstGeom prst="leftArrow">
            <a:avLst>
              <a:gd name="adj1" fmla="val 50000"/>
              <a:gd name="adj2" fmla="val 25000"/>
            </a:avLst>
          </a:prstGeom>
          <a:noFill/>
          <a:ln w="38100">
            <a:solidFill>
              <a:srgbClr val="0000FF"/>
            </a:solidFill>
            <a:miter lim="800000"/>
            <a:headEnd/>
            <a:tailEnd/>
          </a:ln>
          <a:effectLst/>
        </p:spPr>
        <p:txBody>
          <a:bodyPr wrap="none" anchor="ctr"/>
          <a:lstStyle/>
          <a:p>
            <a:endParaRPr lang="en-US"/>
          </a:p>
        </p:txBody>
      </p:sp>
      <p:sp>
        <p:nvSpPr>
          <p:cNvPr id="14478" name="AutoShape 142"/>
          <p:cNvSpPr>
            <a:spLocks noChangeArrowheads="1"/>
          </p:cNvSpPr>
          <p:nvPr/>
        </p:nvSpPr>
        <p:spPr bwMode="auto">
          <a:xfrm flipH="1">
            <a:off x="6327775" y="1825625"/>
            <a:ext cx="1141413" cy="2900363"/>
          </a:xfrm>
          <a:prstGeom prst="leftArrow">
            <a:avLst>
              <a:gd name="adj1" fmla="val 50000"/>
              <a:gd name="adj2" fmla="val 25000"/>
            </a:avLst>
          </a:prstGeom>
          <a:noFill/>
          <a:ln w="38100">
            <a:solidFill>
              <a:srgbClr val="FF0000"/>
            </a:solidFill>
            <a:prstDash val="sysDot"/>
            <a:miter lim="800000"/>
            <a:headEnd/>
            <a:tailEnd/>
          </a:ln>
          <a:effectLst/>
        </p:spPr>
        <p:txBody>
          <a:bodyPr wrap="none" anchor="ctr"/>
          <a:lstStyle/>
          <a:p>
            <a:endParaRPr lang="en-US"/>
          </a:p>
        </p:txBody>
      </p:sp>
      <p:sp>
        <p:nvSpPr>
          <p:cNvPr id="14479" name="Text Box 143"/>
          <p:cNvSpPr txBox="1">
            <a:spLocks noChangeArrowheads="1"/>
          </p:cNvSpPr>
          <p:nvPr/>
        </p:nvSpPr>
        <p:spPr bwMode="auto">
          <a:xfrm>
            <a:off x="7472363" y="5737225"/>
            <a:ext cx="1671637" cy="1120775"/>
          </a:xfrm>
          <a:prstGeom prst="rect">
            <a:avLst/>
          </a:prstGeom>
          <a:solidFill>
            <a:schemeClr val="bg1"/>
          </a:solidFill>
          <a:ln w="38100">
            <a:solidFill>
              <a:srgbClr val="FF0000"/>
            </a:solidFill>
            <a:miter lim="800000"/>
            <a:headEnd/>
            <a:tailEnd/>
          </a:ln>
          <a:effectLst/>
        </p:spPr>
        <p:txBody>
          <a:bodyPr>
            <a:spAutoFit/>
          </a:bodyPr>
          <a:lstStyle/>
          <a:p>
            <a:pPr algn="ctr">
              <a:lnSpc>
                <a:spcPct val="75000"/>
              </a:lnSpc>
              <a:spcBef>
                <a:spcPct val="50000"/>
              </a:spcBef>
            </a:pPr>
            <a:r>
              <a:rPr lang="en-US" sz="2000" b="1"/>
              <a:t>Ottomans</a:t>
            </a:r>
          </a:p>
          <a:p>
            <a:pPr algn="ctr">
              <a:lnSpc>
                <a:spcPct val="75000"/>
              </a:lnSpc>
              <a:spcBef>
                <a:spcPct val="50000"/>
              </a:spcBef>
            </a:pPr>
            <a:r>
              <a:rPr lang="en-US" sz="2000"/>
              <a:t>(Ali Pasha)</a:t>
            </a:r>
          </a:p>
          <a:p>
            <a:pPr algn="l">
              <a:lnSpc>
                <a:spcPct val="75000"/>
              </a:lnSpc>
              <a:spcBef>
                <a:spcPct val="50000"/>
              </a:spcBef>
            </a:pPr>
            <a:r>
              <a:rPr lang="en-US" sz="2000"/>
              <a:t>25,000</a:t>
            </a:r>
          </a:p>
        </p:txBody>
      </p:sp>
      <p:sp>
        <p:nvSpPr>
          <p:cNvPr id="14480" name="Text Box 144"/>
          <p:cNvSpPr txBox="1">
            <a:spLocks noChangeArrowheads="1"/>
          </p:cNvSpPr>
          <p:nvPr/>
        </p:nvSpPr>
        <p:spPr bwMode="auto">
          <a:xfrm>
            <a:off x="0" y="703263"/>
            <a:ext cx="1824038" cy="1120775"/>
          </a:xfrm>
          <a:prstGeom prst="rect">
            <a:avLst/>
          </a:prstGeom>
          <a:solidFill>
            <a:schemeClr val="bg1"/>
          </a:solidFill>
          <a:ln w="38100">
            <a:solidFill>
              <a:srgbClr val="0000FF"/>
            </a:solidFill>
            <a:miter lim="800000"/>
            <a:headEnd/>
            <a:tailEnd/>
          </a:ln>
          <a:effectLst/>
        </p:spPr>
        <p:txBody>
          <a:bodyPr>
            <a:spAutoFit/>
          </a:bodyPr>
          <a:lstStyle/>
          <a:p>
            <a:pPr algn="ctr">
              <a:lnSpc>
                <a:spcPct val="75000"/>
              </a:lnSpc>
              <a:spcBef>
                <a:spcPct val="50000"/>
              </a:spcBef>
            </a:pPr>
            <a:r>
              <a:rPr lang="en-US" sz="2000" b="1"/>
              <a:t>Albanians</a:t>
            </a:r>
          </a:p>
          <a:p>
            <a:pPr algn="ctr">
              <a:lnSpc>
                <a:spcPct val="75000"/>
              </a:lnSpc>
              <a:spcBef>
                <a:spcPct val="50000"/>
              </a:spcBef>
            </a:pPr>
            <a:r>
              <a:rPr lang="en-US" sz="2000"/>
              <a:t>(Skanderbeg)</a:t>
            </a:r>
          </a:p>
          <a:p>
            <a:pPr algn="l">
              <a:lnSpc>
                <a:spcPct val="75000"/>
              </a:lnSpc>
              <a:spcBef>
                <a:spcPct val="50000"/>
              </a:spcBef>
            </a:pPr>
            <a:r>
              <a:rPr lang="en-US" sz="2000"/>
              <a:t>15,000</a:t>
            </a:r>
          </a:p>
        </p:txBody>
      </p:sp>
      <p:sp>
        <p:nvSpPr>
          <p:cNvPr id="14481" name="Text Box 145"/>
          <p:cNvSpPr txBox="1">
            <a:spLocks noChangeArrowheads="1"/>
          </p:cNvSpPr>
          <p:nvPr/>
        </p:nvSpPr>
        <p:spPr bwMode="auto">
          <a:xfrm>
            <a:off x="8153400" y="1201738"/>
            <a:ext cx="998538" cy="282575"/>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pPr>
            <a:r>
              <a:rPr lang="en-US" sz="1000"/>
              <a:t>Symbol guide</a:t>
            </a:r>
          </a:p>
        </p:txBody>
      </p:sp>
      <p:sp>
        <p:nvSpPr>
          <p:cNvPr id="14445" name="Text Box 109"/>
          <p:cNvSpPr txBox="1">
            <a:spLocks noChangeArrowheads="1"/>
          </p:cNvSpPr>
          <p:nvPr/>
        </p:nvSpPr>
        <p:spPr bwMode="auto">
          <a:xfrm>
            <a:off x="8159750" y="703263"/>
            <a:ext cx="984250" cy="495300"/>
          </a:xfrm>
          <a:prstGeom prst="rect">
            <a:avLst/>
          </a:prstGeom>
          <a:solidFill>
            <a:schemeClr val="bg1"/>
          </a:solidFill>
          <a:ln w="38100">
            <a:solidFill>
              <a:srgbClr val="FF0000"/>
            </a:solidFill>
            <a:miter lim="800000"/>
            <a:headEnd/>
            <a:tailEnd/>
          </a:ln>
          <a:effectLst/>
        </p:spPr>
        <p:txBody>
          <a:bodyPr>
            <a:spAutoFit/>
          </a:bodyPr>
          <a:lstStyle/>
          <a:p>
            <a:pPr algn="ctr">
              <a:lnSpc>
                <a:spcPct val="75000"/>
              </a:lnSpc>
              <a:spcBef>
                <a:spcPct val="50000"/>
              </a:spcBef>
            </a:pPr>
            <a:r>
              <a:rPr lang="en-US" sz="1200" b="1"/>
              <a:t>Ottomans</a:t>
            </a:r>
          </a:p>
          <a:p>
            <a:pPr algn="ctr">
              <a:lnSpc>
                <a:spcPct val="75000"/>
              </a:lnSpc>
              <a:spcBef>
                <a:spcPct val="50000"/>
              </a:spcBef>
            </a:pPr>
            <a:r>
              <a:rPr lang="en-US" sz="1200"/>
              <a:t>(Ali Pasha)</a:t>
            </a:r>
          </a:p>
        </p:txBody>
      </p:sp>
      <p:grpSp>
        <p:nvGrpSpPr>
          <p:cNvPr id="14482" name="Group 146"/>
          <p:cNvGrpSpPr>
            <a:grpSpLocks/>
          </p:cNvGrpSpPr>
          <p:nvPr/>
        </p:nvGrpSpPr>
        <p:grpSpPr bwMode="auto">
          <a:xfrm>
            <a:off x="1671638" y="2436813"/>
            <a:ext cx="6096000" cy="1806575"/>
            <a:chOff x="1056" y="1296"/>
            <a:chExt cx="3840" cy="1138"/>
          </a:xfrm>
        </p:grpSpPr>
        <p:sp>
          <p:nvSpPr>
            <p:cNvPr id="14483" name="Text Box 147"/>
            <p:cNvSpPr txBox="1">
              <a:spLocks noChangeArrowheads="1"/>
            </p:cNvSpPr>
            <p:nvPr/>
          </p:nvSpPr>
          <p:spPr bwMode="auto">
            <a:xfrm>
              <a:off x="1056" y="1296"/>
              <a:ext cx="3840" cy="1138"/>
            </a:xfrm>
            <a:prstGeom prst="rect">
              <a:avLst/>
            </a:prstGeom>
            <a:solidFill>
              <a:schemeClr val="bg1">
                <a:alpha val="80000"/>
              </a:schemeClr>
            </a:solidFill>
            <a:ln w="38100">
              <a:solidFill>
                <a:schemeClr val="tx1"/>
              </a:solidFill>
              <a:miter lim="800000"/>
              <a:headEnd/>
              <a:tailEnd/>
            </a:ln>
            <a:effectLst/>
          </p:spPr>
          <p:txBody>
            <a:bodyPr>
              <a:spAutoFit/>
            </a:bodyPr>
            <a:lstStyle/>
            <a:p>
              <a:pPr algn="l">
                <a:spcBef>
                  <a:spcPct val="50000"/>
                </a:spcBef>
              </a:pPr>
              <a:r>
                <a:rPr lang="en-CA" sz="2000"/>
                <a:t>Albanians		Ottomans</a:t>
              </a:r>
            </a:p>
            <a:p>
              <a:pPr algn="l">
                <a:spcBef>
                  <a:spcPct val="50000"/>
                </a:spcBef>
              </a:pPr>
              <a:r>
                <a:rPr lang="en-CA" sz="2000"/>
                <a:t>Infantry			Janissary infantry</a:t>
              </a:r>
            </a:p>
            <a:p>
              <a:pPr algn="l">
                <a:spcBef>
                  <a:spcPct val="50000"/>
                </a:spcBef>
              </a:pPr>
              <a:r>
                <a:rPr lang="en-CA" sz="2000"/>
                <a:t>Cavalry			Cavalry</a:t>
              </a:r>
            </a:p>
            <a:p>
              <a:pPr algn="l">
                <a:spcBef>
                  <a:spcPct val="50000"/>
                </a:spcBef>
              </a:pPr>
              <a:r>
                <a:rPr lang="en-CA" sz="2000"/>
                <a:t>Archers			Archers		</a:t>
              </a:r>
            </a:p>
          </p:txBody>
        </p:sp>
        <p:pic>
          <p:nvPicPr>
            <p:cNvPr id="14484" name="Picture 148" descr="blue infantry"/>
            <p:cNvPicPr>
              <a:picLocks noChangeAspect="1" noChangeArrowheads="1"/>
            </p:cNvPicPr>
            <p:nvPr/>
          </p:nvPicPr>
          <p:blipFill>
            <a:blip r:embed="rId28"/>
            <a:srcRect/>
            <a:stretch>
              <a:fillRect/>
            </a:stretch>
          </p:blipFill>
          <p:spPr bwMode="auto">
            <a:xfrm>
              <a:off x="1973" y="1570"/>
              <a:ext cx="433" cy="276"/>
            </a:xfrm>
            <a:prstGeom prst="rect">
              <a:avLst/>
            </a:prstGeom>
            <a:noFill/>
          </p:spPr>
        </p:pic>
        <p:pic>
          <p:nvPicPr>
            <p:cNvPr id="14485" name="Picture 149" descr="blue cavalry"/>
            <p:cNvPicPr>
              <a:picLocks noChangeAspect="1" noChangeArrowheads="1"/>
            </p:cNvPicPr>
            <p:nvPr/>
          </p:nvPicPr>
          <p:blipFill>
            <a:blip r:embed="rId27"/>
            <a:srcRect/>
            <a:stretch>
              <a:fillRect/>
            </a:stretch>
          </p:blipFill>
          <p:spPr bwMode="auto">
            <a:xfrm>
              <a:off x="1973" y="1888"/>
              <a:ext cx="453" cy="296"/>
            </a:xfrm>
            <a:prstGeom prst="rect">
              <a:avLst/>
            </a:prstGeom>
            <a:noFill/>
          </p:spPr>
        </p:pic>
        <p:pic>
          <p:nvPicPr>
            <p:cNvPr id="14486" name="Picture 150" descr="blue archer"/>
            <p:cNvPicPr>
              <a:picLocks noChangeAspect="1" noChangeArrowheads="1"/>
            </p:cNvPicPr>
            <p:nvPr/>
          </p:nvPicPr>
          <p:blipFill>
            <a:blip r:embed="rId30"/>
            <a:srcRect/>
            <a:stretch>
              <a:fillRect/>
            </a:stretch>
          </p:blipFill>
          <p:spPr bwMode="auto">
            <a:xfrm>
              <a:off x="2110" y="2251"/>
              <a:ext cx="144" cy="132"/>
            </a:xfrm>
            <a:prstGeom prst="rect">
              <a:avLst/>
            </a:prstGeom>
            <a:noFill/>
          </p:spPr>
        </p:pic>
        <p:pic>
          <p:nvPicPr>
            <p:cNvPr id="14487" name="Picture 151" descr="red archer"/>
            <p:cNvPicPr>
              <a:picLocks noChangeAspect="1" noChangeArrowheads="1"/>
            </p:cNvPicPr>
            <p:nvPr/>
          </p:nvPicPr>
          <p:blipFill>
            <a:blip r:embed="rId31"/>
            <a:srcRect/>
            <a:stretch>
              <a:fillRect/>
            </a:stretch>
          </p:blipFill>
          <p:spPr bwMode="auto">
            <a:xfrm>
              <a:off x="4422" y="2251"/>
              <a:ext cx="143" cy="131"/>
            </a:xfrm>
            <a:prstGeom prst="rect">
              <a:avLst/>
            </a:prstGeom>
            <a:noFill/>
          </p:spPr>
        </p:pic>
        <p:pic>
          <p:nvPicPr>
            <p:cNvPr id="14488" name="Picture 152" descr="red cavalry"/>
            <p:cNvPicPr>
              <a:picLocks noChangeAspect="1" noChangeArrowheads="1"/>
            </p:cNvPicPr>
            <p:nvPr/>
          </p:nvPicPr>
          <p:blipFill>
            <a:blip r:embed="rId29"/>
            <a:srcRect/>
            <a:stretch>
              <a:fillRect/>
            </a:stretch>
          </p:blipFill>
          <p:spPr bwMode="auto">
            <a:xfrm rot="-10800000">
              <a:off x="4241" y="1842"/>
              <a:ext cx="453" cy="296"/>
            </a:xfrm>
            <a:prstGeom prst="rect">
              <a:avLst/>
            </a:prstGeom>
            <a:noFill/>
          </p:spPr>
        </p:pic>
        <p:pic>
          <p:nvPicPr>
            <p:cNvPr id="14489" name="Picture 153" descr="janissaries"/>
            <p:cNvPicPr>
              <a:picLocks noChangeAspect="1" noChangeArrowheads="1"/>
            </p:cNvPicPr>
            <p:nvPr/>
          </p:nvPicPr>
          <p:blipFill>
            <a:blip r:embed="rId32"/>
            <a:srcRect/>
            <a:stretch>
              <a:fillRect/>
            </a:stretch>
          </p:blipFill>
          <p:spPr bwMode="auto">
            <a:xfrm rot="5400000">
              <a:off x="4399" y="1503"/>
              <a:ext cx="179" cy="405"/>
            </a:xfrm>
            <a:prstGeom prst="rect">
              <a:avLst/>
            </a:prstGeom>
            <a:noFill/>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14387"/>
                                        </p:tgtEl>
                                        <p:attrNameLst>
                                          <p:attrName>style.color</p:attrName>
                                        </p:attrNameLst>
                                      </p:cBhvr>
                                      <p:to>
                                        <a:srgbClr val="99FF66"/>
                                      </p:to>
                                    </p:animClr>
                                    <p:animClr clrSpc="rgb" dir="cw">
                                      <p:cBhvr>
                                        <p:cTn id="7" dur="1500" accel="50000" autoRev="1" fill="hold" tmFilter="0, 0; .33333, 1; 1, 1">
                                          <p:stCondLst>
                                            <p:cond delay="0"/>
                                          </p:stCondLst>
                                        </p:cTn>
                                        <p:tgtEl>
                                          <p:spTgt spid="14387"/>
                                        </p:tgtEl>
                                        <p:attrNameLst>
                                          <p:attrName>fillcolor</p:attrName>
                                        </p:attrNameLst>
                                      </p:cBhvr>
                                      <p:to>
                                        <a:srgbClr val="99FF66"/>
                                      </p:to>
                                    </p:animClr>
                                    <p:set>
                                      <p:cBhvr>
                                        <p:cTn id="8" dur="3000" fill="hold"/>
                                        <p:tgtEl>
                                          <p:spTgt spid="14387"/>
                                        </p:tgtEl>
                                        <p:attrNameLst>
                                          <p:attrName>fill.type</p:attrName>
                                        </p:attrNameLst>
                                      </p:cBhvr>
                                      <p:to>
                                        <p:strVal val="solid"/>
                                      </p:to>
                                    </p:set>
                                    <p:set>
                                      <p:cBhvr>
                                        <p:cTn id="9" dur="3000" fill="hold"/>
                                        <p:tgtEl>
                                          <p:spTgt spid="14387"/>
                                        </p:tgtEl>
                                        <p:attrNameLst>
                                          <p:attrName>fill.on</p:attrName>
                                        </p:attrNameLst>
                                      </p:cBhvr>
                                      <p:to>
                                        <p:strVal val="true"/>
                                      </p:to>
                                    </p:set>
                                    <p:animScale>
                                      <p:cBhvr>
                                        <p:cTn id="10" dur="1500" accel="50000" autoRev="1" fill="hold" tmFilter="0, 0; .33333, 1; 1, 1">
                                          <p:stCondLst>
                                            <p:cond delay="0"/>
                                          </p:stCondLst>
                                        </p:cTn>
                                        <p:tgtEl>
                                          <p:spTgt spid="14387"/>
                                        </p:tgtEl>
                                      </p:cBhvr>
                                      <p:from x="100000" y="100000"/>
                                      <p:to x="100000" y="140000"/>
                                    </p:animScale>
                                  </p:childTnLst>
                                </p:cTn>
                              </p:par>
                              <p:par>
                                <p:cTn id="11" presetID="33" presetClass="emph" presetSubtype="0" fill="remove" nodeType="withEffect">
                                  <p:stCondLst>
                                    <p:cond delay="0"/>
                                  </p:stCondLst>
                                  <p:childTnLst>
                                    <p:animClr clrSpc="rgb" dir="cw">
                                      <p:cBhvr override="childStyle">
                                        <p:cTn id="12" dur="1500" accel="50000" autoRev="1" fill="hold" tmFilter="0, 0; .33333, 1; 1, 1">
                                          <p:stCondLst>
                                            <p:cond delay="0"/>
                                          </p:stCondLst>
                                        </p:cTn>
                                        <p:tgtEl>
                                          <p:spTgt spid="14386"/>
                                        </p:tgtEl>
                                        <p:attrNameLst>
                                          <p:attrName>style.color</p:attrName>
                                        </p:attrNameLst>
                                      </p:cBhvr>
                                      <p:to>
                                        <a:srgbClr val="99FF66"/>
                                      </p:to>
                                    </p:animClr>
                                    <p:animClr clrSpc="rgb" dir="cw">
                                      <p:cBhvr>
                                        <p:cTn id="13" dur="1500" accel="50000" autoRev="1" fill="hold" tmFilter="0, 0; .33333, 1; 1, 1">
                                          <p:stCondLst>
                                            <p:cond delay="0"/>
                                          </p:stCondLst>
                                        </p:cTn>
                                        <p:tgtEl>
                                          <p:spTgt spid="14386"/>
                                        </p:tgtEl>
                                        <p:attrNameLst>
                                          <p:attrName>fillcolor</p:attrName>
                                        </p:attrNameLst>
                                      </p:cBhvr>
                                      <p:to>
                                        <a:srgbClr val="99FF66"/>
                                      </p:to>
                                    </p:animClr>
                                    <p:set>
                                      <p:cBhvr>
                                        <p:cTn id="14" dur="3000" fill="hold"/>
                                        <p:tgtEl>
                                          <p:spTgt spid="14386"/>
                                        </p:tgtEl>
                                        <p:attrNameLst>
                                          <p:attrName>fill.type</p:attrName>
                                        </p:attrNameLst>
                                      </p:cBhvr>
                                      <p:to>
                                        <p:strVal val="solid"/>
                                      </p:to>
                                    </p:set>
                                    <p:set>
                                      <p:cBhvr>
                                        <p:cTn id="15" dur="3000" fill="hold"/>
                                        <p:tgtEl>
                                          <p:spTgt spid="14386"/>
                                        </p:tgtEl>
                                        <p:attrNameLst>
                                          <p:attrName>fill.on</p:attrName>
                                        </p:attrNameLst>
                                      </p:cBhvr>
                                      <p:to>
                                        <p:strVal val="true"/>
                                      </p:to>
                                    </p:set>
                                    <p:animScale>
                                      <p:cBhvr>
                                        <p:cTn id="16" dur="1500" accel="50000" autoRev="1" fill="hold" tmFilter="0, 0; .33333, 1; 1, 1">
                                          <p:stCondLst>
                                            <p:cond delay="0"/>
                                          </p:stCondLst>
                                        </p:cTn>
                                        <p:tgtEl>
                                          <p:spTgt spid="14386"/>
                                        </p:tgtEl>
                                      </p:cBhvr>
                                      <p:from x="100000" y="100000"/>
                                      <p:to x="100000" y="140000"/>
                                    </p:animScale>
                                  </p:childTnLst>
                                </p:cTn>
                              </p:par>
                              <p:par>
                                <p:cTn id="17" presetID="33" presetClass="emph" presetSubtype="0" fill="remove" nodeType="withEffect">
                                  <p:stCondLst>
                                    <p:cond delay="0"/>
                                  </p:stCondLst>
                                  <p:childTnLst>
                                    <p:animClr clrSpc="rgb" dir="cw">
                                      <p:cBhvr override="childStyle">
                                        <p:cTn id="18" dur="1500" accel="50000" autoRev="1" fill="hold" tmFilter="0, 0; .33333, 1; 1, 1">
                                          <p:stCondLst>
                                            <p:cond delay="0"/>
                                          </p:stCondLst>
                                        </p:cTn>
                                        <p:tgtEl>
                                          <p:spTgt spid="14459"/>
                                        </p:tgtEl>
                                        <p:attrNameLst>
                                          <p:attrName>style.color</p:attrName>
                                        </p:attrNameLst>
                                      </p:cBhvr>
                                      <p:to>
                                        <a:srgbClr val="99FF66"/>
                                      </p:to>
                                    </p:animClr>
                                    <p:animClr clrSpc="rgb" dir="cw">
                                      <p:cBhvr>
                                        <p:cTn id="19" dur="1500" accel="50000" autoRev="1" fill="hold" tmFilter="0, 0; .33333, 1; 1, 1">
                                          <p:stCondLst>
                                            <p:cond delay="0"/>
                                          </p:stCondLst>
                                        </p:cTn>
                                        <p:tgtEl>
                                          <p:spTgt spid="14459"/>
                                        </p:tgtEl>
                                        <p:attrNameLst>
                                          <p:attrName>fillcolor</p:attrName>
                                        </p:attrNameLst>
                                      </p:cBhvr>
                                      <p:to>
                                        <a:srgbClr val="99FF66"/>
                                      </p:to>
                                    </p:animClr>
                                    <p:set>
                                      <p:cBhvr>
                                        <p:cTn id="20" dur="3000" fill="hold"/>
                                        <p:tgtEl>
                                          <p:spTgt spid="14459"/>
                                        </p:tgtEl>
                                        <p:attrNameLst>
                                          <p:attrName>fill.type</p:attrName>
                                        </p:attrNameLst>
                                      </p:cBhvr>
                                      <p:to>
                                        <p:strVal val="solid"/>
                                      </p:to>
                                    </p:set>
                                    <p:set>
                                      <p:cBhvr>
                                        <p:cTn id="21" dur="3000" fill="hold"/>
                                        <p:tgtEl>
                                          <p:spTgt spid="14459"/>
                                        </p:tgtEl>
                                        <p:attrNameLst>
                                          <p:attrName>fill.on</p:attrName>
                                        </p:attrNameLst>
                                      </p:cBhvr>
                                      <p:to>
                                        <p:strVal val="true"/>
                                      </p:to>
                                    </p:set>
                                    <p:animScale>
                                      <p:cBhvr>
                                        <p:cTn id="22" dur="1500" accel="50000" autoRev="1" fill="hold" tmFilter="0, 0; .33333, 1; 1, 1">
                                          <p:stCondLst>
                                            <p:cond delay="0"/>
                                          </p:stCondLst>
                                        </p:cTn>
                                        <p:tgtEl>
                                          <p:spTgt spid="14459"/>
                                        </p:tgtEl>
                                      </p:cBhvr>
                                      <p:from x="100000" y="100000"/>
                                      <p:to x="100000" y="140000"/>
                                    </p:animScale>
                                  </p:childTnLst>
                                </p:cTn>
                              </p:par>
                              <p:par>
                                <p:cTn id="23" presetID="33" presetClass="emph" presetSubtype="0" fill="remove" nodeType="withEffect">
                                  <p:stCondLst>
                                    <p:cond delay="0"/>
                                  </p:stCondLst>
                                  <p:childTnLst>
                                    <p:animClr clrSpc="rgb" dir="cw">
                                      <p:cBhvr override="childStyle">
                                        <p:cTn id="24" dur="1500" accel="50000" autoRev="1" fill="hold" tmFilter="0, 0; .33333, 1; 1, 1">
                                          <p:stCondLst>
                                            <p:cond delay="0"/>
                                          </p:stCondLst>
                                        </p:cTn>
                                        <p:tgtEl>
                                          <p:spTgt spid="14460"/>
                                        </p:tgtEl>
                                        <p:attrNameLst>
                                          <p:attrName>style.color</p:attrName>
                                        </p:attrNameLst>
                                      </p:cBhvr>
                                      <p:to>
                                        <a:srgbClr val="99FF66"/>
                                      </p:to>
                                    </p:animClr>
                                    <p:animClr clrSpc="rgb" dir="cw">
                                      <p:cBhvr>
                                        <p:cTn id="25" dur="1500" accel="50000" autoRev="1" fill="hold" tmFilter="0, 0; .33333, 1; 1, 1">
                                          <p:stCondLst>
                                            <p:cond delay="0"/>
                                          </p:stCondLst>
                                        </p:cTn>
                                        <p:tgtEl>
                                          <p:spTgt spid="14460"/>
                                        </p:tgtEl>
                                        <p:attrNameLst>
                                          <p:attrName>fillcolor</p:attrName>
                                        </p:attrNameLst>
                                      </p:cBhvr>
                                      <p:to>
                                        <a:srgbClr val="99FF66"/>
                                      </p:to>
                                    </p:animClr>
                                    <p:set>
                                      <p:cBhvr>
                                        <p:cTn id="26" dur="3000" fill="hold"/>
                                        <p:tgtEl>
                                          <p:spTgt spid="14460"/>
                                        </p:tgtEl>
                                        <p:attrNameLst>
                                          <p:attrName>fill.type</p:attrName>
                                        </p:attrNameLst>
                                      </p:cBhvr>
                                      <p:to>
                                        <p:strVal val="solid"/>
                                      </p:to>
                                    </p:set>
                                    <p:set>
                                      <p:cBhvr>
                                        <p:cTn id="27" dur="3000" fill="hold"/>
                                        <p:tgtEl>
                                          <p:spTgt spid="14460"/>
                                        </p:tgtEl>
                                        <p:attrNameLst>
                                          <p:attrName>fill.on</p:attrName>
                                        </p:attrNameLst>
                                      </p:cBhvr>
                                      <p:to>
                                        <p:strVal val="true"/>
                                      </p:to>
                                    </p:set>
                                    <p:animScale>
                                      <p:cBhvr>
                                        <p:cTn id="28" dur="1500" accel="50000" autoRev="1" fill="hold" tmFilter="0, 0; .33333, 1; 1, 1">
                                          <p:stCondLst>
                                            <p:cond delay="0"/>
                                          </p:stCondLst>
                                        </p:cTn>
                                        <p:tgtEl>
                                          <p:spTgt spid="14460"/>
                                        </p:tgtEl>
                                      </p:cBhvr>
                                      <p:from x="100000" y="100000"/>
                                      <p:to x="100000" y="140000"/>
                                    </p:animScale>
                                  </p:childTnLst>
                                </p:cTn>
                              </p:par>
                              <p:par>
                                <p:cTn id="29" presetID="33" presetClass="emph" presetSubtype="0" fill="remove" nodeType="withEffect">
                                  <p:stCondLst>
                                    <p:cond delay="0"/>
                                  </p:stCondLst>
                                  <p:childTnLst>
                                    <p:animClr clrSpc="rgb" dir="cw">
                                      <p:cBhvr override="childStyle">
                                        <p:cTn id="30" dur="1500" accel="50000" autoRev="1" fill="hold" tmFilter="0, 0; .33333, 1; 1, 1">
                                          <p:stCondLst>
                                            <p:cond delay="0"/>
                                          </p:stCondLst>
                                        </p:cTn>
                                        <p:tgtEl>
                                          <p:spTgt spid="14461"/>
                                        </p:tgtEl>
                                        <p:attrNameLst>
                                          <p:attrName>style.color</p:attrName>
                                        </p:attrNameLst>
                                      </p:cBhvr>
                                      <p:to>
                                        <a:srgbClr val="99FF66"/>
                                      </p:to>
                                    </p:animClr>
                                    <p:animClr clrSpc="rgb" dir="cw">
                                      <p:cBhvr>
                                        <p:cTn id="31" dur="1500" accel="50000" autoRev="1" fill="hold" tmFilter="0, 0; .33333, 1; 1, 1">
                                          <p:stCondLst>
                                            <p:cond delay="0"/>
                                          </p:stCondLst>
                                        </p:cTn>
                                        <p:tgtEl>
                                          <p:spTgt spid="14461"/>
                                        </p:tgtEl>
                                        <p:attrNameLst>
                                          <p:attrName>fillcolor</p:attrName>
                                        </p:attrNameLst>
                                      </p:cBhvr>
                                      <p:to>
                                        <a:srgbClr val="99FF66"/>
                                      </p:to>
                                    </p:animClr>
                                    <p:set>
                                      <p:cBhvr>
                                        <p:cTn id="32" dur="3000" fill="hold"/>
                                        <p:tgtEl>
                                          <p:spTgt spid="14461"/>
                                        </p:tgtEl>
                                        <p:attrNameLst>
                                          <p:attrName>fill.type</p:attrName>
                                        </p:attrNameLst>
                                      </p:cBhvr>
                                      <p:to>
                                        <p:strVal val="solid"/>
                                      </p:to>
                                    </p:set>
                                    <p:set>
                                      <p:cBhvr>
                                        <p:cTn id="33" dur="3000" fill="hold"/>
                                        <p:tgtEl>
                                          <p:spTgt spid="14461"/>
                                        </p:tgtEl>
                                        <p:attrNameLst>
                                          <p:attrName>fill.on</p:attrName>
                                        </p:attrNameLst>
                                      </p:cBhvr>
                                      <p:to>
                                        <p:strVal val="true"/>
                                      </p:to>
                                    </p:set>
                                    <p:animScale>
                                      <p:cBhvr>
                                        <p:cTn id="34" dur="1500" accel="50000" autoRev="1" fill="hold" tmFilter="0, 0; .33333, 1; 1, 1">
                                          <p:stCondLst>
                                            <p:cond delay="0"/>
                                          </p:stCondLst>
                                        </p:cTn>
                                        <p:tgtEl>
                                          <p:spTgt spid="14461"/>
                                        </p:tgtEl>
                                      </p:cBhvr>
                                      <p:from x="100000" y="100000"/>
                                      <p:to x="100000" y="140000"/>
                                    </p:animScale>
                                  </p:childTnLst>
                                </p:cTn>
                              </p:par>
                              <p:par>
                                <p:cTn id="35" presetID="33" presetClass="emph" presetSubtype="0" fill="remove" nodeType="withEffect">
                                  <p:stCondLst>
                                    <p:cond delay="0"/>
                                  </p:stCondLst>
                                  <p:childTnLst>
                                    <p:animClr clrSpc="rgb" dir="cw">
                                      <p:cBhvr override="childStyle">
                                        <p:cTn id="36" dur="1500" accel="50000" autoRev="1" fill="hold" tmFilter="0, 0; .33333, 1; 1, 1">
                                          <p:stCondLst>
                                            <p:cond delay="0"/>
                                          </p:stCondLst>
                                        </p:cTn>
                                        <p:tgtEl>
                                          <p:spTgt spid="14462"/>
                                        </p:tgtEl>
                                        <p:attrNameLst>
                                          <p:attrName>style.color</p:attrName>
                                        </p:attrNameLst>
                                      </p:cBhvr>
                                      <p:to>
                                        <a:srgbClr val="99FF66"/>
                                      </p:to>
                                    </p:animClr>
                                    <p:animClr clrSpc="rgb" dir="cw">
                                      <p:cBhvr>
                                        <p:cTn id="37" dur="1500" accel="50000" autoRev="1" fill="hold" tmFilter="0, 0; .33333, 1; 1, 1">
                                          <p:stCondLst>
                                            <p:cond delay="0"/>
                                          </p:stCondLst>
                                        </p:cTn>
                                        <p:tgtEl>
                                          <p:spTgt spid="14462"/>
                                        </p:tgtEl>
                                        <p:attrNameLst>
                                          <p:attrName>fillcolor</p:attrName>
                                        </p:attrNameLst>
                                      </p:cBhvr>
                                      <p:to>
                                        <a:srgbClr val="99FF66"/>
                                      </p:to>
                                    </p:animClr>
                                    <p:set>
                                      <p:cBhvr>
                                        <p:cTn id="38" dur="3000" fill="hold"/>
                                        <p:tgtEl>
                                          <p:spTgt spid="14462"/>
                                        </p:tgtEl>
                                        <p:attrNameLst>
                                          <p:attrName>fill.type</p:attrName>
                                        </p:attrNameLst>
                                      </p:cBhvr>
                                      <p:to>
                                        <p:strVal val="solid"/>
                                      </p:to>
                                    </p:set>
                                    <p:set>
                                      <p:cBhvr>
                                        <p:cTn id="39" dur="3000" fill="hold"/>
                                        <p:tgtEl>
                                          <p:spTgt spid="14462"/>
                                        </p:tgtEl>
                                        <p:attrNameLst>
                                          <p:attrName>fill.on</p:attrName>
                                        </p:attrNameLst>
                                      </p:cBhvr>
                                      <p:to>
                                        <p:strVal val="true"/>
                                      </p:to>
                                    </p:set>
                                    <p:animScale>
                                      <p:cBhvr>
                                        <p:cTn id="40" dur="1500" accel="50000" autoRev="1" fill="hold" tmFilter="0, 0; .33333, 1; 1, 1">
                                          <p:stCondLst>
                                            <p:cond delay="0"/>
                                          </p:stCondLst>
                                        </p:cTn>
                                        <p:tgtEl>
                                          <p:spTgt spid="14462"/>
                                        </p:tgtEl>
                                      </p:cBhvr>
                                      <p:from x="100000" y="100000"/>
                                      <p:to x="100000" y="140000"/>
                                    </p:animScale>
                                  </p:childTnLst>
                                </p:cTn>
                              </p:par>
                            </p:childTnLst>
                          </p:cTn>
                        </p:par>
                      </p:childTnLst>
                    </p:cTn>
                  </p:par>
                  <p:par>
                    <p:cTn id="41" fill="hold">
                      <p:stCondLst>
                        <p:cond delay="indefinite"/>
                      </p:stCondLst>
                      <p:childTnLst>
                        <p:par>
                          <p:cTn id="42" fill="hold">
                            <p:stCondLst>
                              <p:cond delay="0"/>
                            </p:stCondLst>
                            <p:childTnLst>
                              <p:par>
                                <p:cTn id="43" presetID="16" presetClass="exit" presetSubtype="26" fill="hold" grpId="0" nodeType="clickEffect">
                                  <p:stCondLst>
                                    <p:cond delay="0"/>
                                  </p:stCondLst>
                                  <p:childTnLst>
                                    <p:animEffect transition="out" filter="barn(inHorizontal)">
                                      <p:cBhvr>
                                        <p:cTn id="44" dur="1000"/>
                                        <p:tgtEl>
                                          <p:spTgt spid="14454"/>
                                        </p:tgtEl>
                                      </p:cBhvr>
                                    </p:animEffect>
                                    <p:set>
                                      <p:cBhvr>
                                        <p:cTn id="45" dur="1" fill="hold">
                                          <p:stCondLst>
                                            <p:cond delay="999"/>
                                          </p:stCondLst>
                                        </p:cTn>
                                        <p:tgtEl>
                                          <p:spTgt spid="14454"/>
                                        </p:tgtEl>
                                        <p:attrNameLst>
                                          <p:attrName>style.visibility</p:attrName>
                                        </p:attrNameLst>
                                      </p:cBhvr>
                                      <p:to>
                                        <p:strVal val="hidden"/>
                                      </p:to>
                                    </p:set>
                                  </p:childTnLst>
                                </p:cTn>
                              </p:par>
                            </p:childTnLst>
                          </p:cTn>
                        </p:par>
                        <p:par>
                          <p:cTn id="46" fill="hold">
                            <p:stCondLst>
                              <p:cond delay="1000"/>
                            </p:stCondLst>
                            <p:childTnLst>
                              <p:par>
                                <p:cTn id="47" presetID="16" presetClass="entr" presetSubtype="26" fill="hold" grpId="0" nodeType="afterEffect">
                                  <p:stCondLst>
                                    <p:cond delay="0"/>
                                  </p:stCondLst>
                                  <p:childTnLst>
                                    <p:set>
                                      <p:cBhvr>
                                        <p:cTn id="48" dur="1" fill="hold">
                                          <p:stCondLst>
                                            <p:cond delay="0"/>
                                          </p:stCondLst>
                                        </p:cTn>
                                        <p:tgtEl>
                                          <p:spTgt spid="14457"/>
                                        </p:tgtEl>
                                        <p:attrNameLst>
                                          <p:attrName>style.visibility</p:attrName>
                                        </p:attrNameLst>
                                      </p:cBhvr>
                                      <p:to>
                                        <p:strVal val="visible"/>
                                      </p:to>
                                    </p:set>
                                    <p:animEffect transition="in" filter="barn(inHorizontal)">
                                      <p:cBhvr>
                                        <p:cTn id="49" dur="1000"/>
                                        <p:tgtEl>
                                          <p:spTgt spid="14457"/>
                                        </p:tgtEl>
                                      </p:cBhvr>
                                    </p:animEffect>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nodeType="clickEffect">
                                  <p:stCondLst>
                                    <p:cond delay="0"/>
                                  </p:stCondLst>
                                  <p:childTnLst>
                                    <p:animMotion origin="layout" path="M 0.00018 0 L -0.17744 -0.03056 L -0.32744 -0.03611 " pathEditMode="relative" rAng="0" ptsTypes="AAA">
                                      <p:cBhvr>
                                        <p:cTn id="53" dur="2500" fill="hold"/>
                                        <p:tgtEl>
                                          <p:spTgt spid="14401"/>
                                        </p:tgtEl>
                                        <p:attrNameLst>
                                          <p:attrName>ppt_x</p:attrName>
                                          <p:attrName>ppt_y</p:attrName>
                                        </p:attrNameLst>
                                      </p:cBhvr>
                                      <p:rCtr x="-164" y="-18"/>
                                    </p:animMotion>
                                  </p:childTnLst>
                                </p:cTn>
                              </p:par>
                              <p:par>
                                <p:cTn id="54" presetID="0" presetClass="path" presetSubtype="0" accel="50000" decel="50000" fill="hold" nodeType="withEffect">
                                  <p:stCondLst>
                                    <p:cond delay="0"/>
                                  </p:stCondLst>
                                  <p:childTnLst>
                                    <p:animMotion origin="layout" path="M 0.00018 1.48148E-6 L -0.16771 -0.03033 L -0.32605 -0.03773 " pathEditMode="relative" rAng="0" ptsTypes="AAA">
                                      <p:cBhvr>
                                        <p:cTn id="55" dur="2500" fill="hold"/>
                                        <p:tgtEl>
                                          <p:spTgt spid="14402"/>
                                        </p:tgtEl>
                                        <p:attrNameLst>
                                          <p:attrName>ppt_x</p:attrName>
                                          <p:attrName>ppt_y</p:attrName>
                                        </p:attrNameLst>
                                      </p:cBhvr>
                                      <p:rCtr x="-163" y="-19"/>
                                    </p:animMotion>
                                  </p:childTnLst>
                                </p:cTn>
                              </p:par>
                              <p:par>
                                <p:cTn id="56" presetID="0" presetClass="path" presetSubtype="0" accel="50000" decel="50000" fill="hold" nodeType="withEffect">
                                  <p:stCondLst>
                                    <p:cond delay="500"/>
                                  </p:stCondLst>
                                  <p:childTnLst>
                                    <p:animMotion origin="layout" path="M -6.11111E-6 6.66667E-6 C -0.00938 -0.00092 -0.01876 -0.00161 -0.03056 -0.00185 C -0.04237 -0.00209 -0.0566 -0.00209 -0.07084 -0.00185 " pathEditMode="relative" ptsTypes="aaA">
                                      <p:cBhvr>
                                        <p:cTn id="57" dur="2000" fill="hold"/>
                                        <p:tgtEl>
                                          <p:spTgt spid="14455"/>
                                        </p:tgtEl>
                                        <p:attrNameLst>
                                          <p:attrName>ppt_x</p:attrName>
                                          <p:attrName>ppt_y</p:attrName>
                                        </p:attrNameLst>
                                      </p:cBhvr>
                                    </p:animMotion>
                                  </p:childTnLst>
                                </p:cTn>
                              </p:par>
                              <p:par>
                                <p:cTn id="58" presetID="10" presetClass="exit" presetSubtype="0" fill="hold" nodeType="withEffect">
                                  <p:stCondLst>
                                    <p:cond delay="1000"/>
                                  </p:stCondLst>
                                  <p:childTnLst>
                                    <p:animEffect transition="out" filter="fade">
                                      <p:cBhvr>
                                        <p:cTn id="59" dur="1000"/>
                                        <p:tgtEl>
                                          <p:spTgt spid="14455"/>
                                        </p:tgtEl>
                                      </p:cBhvr>
                                    </p:animEffect>
                                    <p:set>
                                      <p:cBhvr>
                                        <p:cTn id="60" dur="1" fill="hold">
                                          <p:stCondLst>
                                            <p:cond delay="999"/>
                                          </p:stCondLst>
                                        </p:cTn>
                                        <p:tgtEl>
                                          <p:spTgt spid="14455"/>
                                        </p:tgtEl>
                                        <p:attrNameLst>
                                          <p:attrName>style.visibility</p:attrName>
                                        </p:attrNameLst>
                                      </p:cBhvr>
                                      <p:to>
                                        <p:strVal val="hidden"/>
                                      </p:to>
                                    </p:set>
                                  </p:childTnLst>
                                </p:cTn>
                              </p:par>
                              <p:par>
                                <p:cTn id="61" presetID="0" presetClass="path" presetSubtype="0" accel="50000" decel="50000" fill="hold" nodeType="withEffect">
                                  <p:stCondLst>
                                    <p:cond delay="500"/>
                                  </p:stCondLst>
                                  <p:childTnLst>
                                    <p:animMotion origin="layout" path="M 5E-6 4.81481E-6 L -0.23438 0.05902 " pathEditMode="relative" rAng="0" ptsTypes="AA">
                                      <p:cBhvr>
                                        <p:cTn id="62" dur="2500" fill="hold"/>
                                        <p:tgtEl>
                                          <p:spTgt spid="14375"/>
                                        </p:tgtEl>
                                        <p:attrNameLst>
                                          <p:attrName>ppt_x</p:attrName>
                                          <p:attrName>ppt_y</p:attrName>
                                        </p:attrNameLst>
                                      </p:cBhvr>
                                      <p:rCtr x="-117" y="29"/>
                                    </p:animMotion>
                                  </p:childTnLst>
                                </p:cTn>
                              </p:par>
                              <p:par>
                                <p:cTn id="63" presetID="0" presetClass="path" presetSubtype="0" accel="50000" decel="50000" fill="hold" nodeType="withEffect">
                                  <p:stCondLst>
                                    <p:cond delay="500"/>
                                  </p:stCondLst>
                                  <p:childTnLst>
                                    <p:animMotion origin="layout" path="M 5E-6 -3.7037E-6 L -0.23438 0.05903 " pathEditMode="relative" rAng="0" ptsTypes="AA">
                                      <p:cBhvr>
                                        <p:cTn id="64" dur="2500" fill="hold"/>
                                        <p:tgtEl>
                                          <p:spTgt spid="14377"/>
                                        </p:tgtEl>
                                        <p:attrNameLst>
                                          <p:attrName>ppt_x</p:attrName>
                                          <p:attrName>ppt_y</p:attrName>
                                        </p:attrNameLst>
                                      </p:cBhvr>
                                      <p:rCtr x="-117" y="29"/>
                                    </p:animMotion>
                                  </p:childTnLst>
                                </p:cTn>
                              </p:par>
                              <p:par>
                                <p:cTn id="65" presetID="0" presetClass="path" presetSubtype="0" accel="50000" decel="50000" fill="hold" nodeType="withEffect">
                                  <p:stCondLst>
                                    <p:cond delay="0"/>
                                  </p:stCondLst>
                                  <p:childTnLst>
                                    <p:animMotion origin="layout" path="M 5E-6 -7.40741E-7 L -0.28664 -0.01643 " pathEditMode="relative" rAng="0" ptsTypes="AA">
                                      <p:cBhvr>
                                        <p:cTn id="66" dur="2500" fill="hold"/>
                                        <p:tgtEl>
                                          <p:spTgt spid="14456"/>
                                        </p:tgtEl>
                                        <p:attrNameLst>
                                          <p:attrName>ppt_x</p:attrName>
                                          <p:attrName>ppt_y</p:attrName>
                                        </p:attrNameLst>
                                      </p:cBhvr>
                                      <p:rCtr x="-143" y="-8"/>
                                    </p:animMotion>
                                  </p:childTnLst>
                                </p:cTn>
                              </p:par>
                              <p:par>
                                <p:cTn id="67" presetID="0" presetClass="path" presetSubtype="0" accel="50000" decel="50000" fill="hold" nodeType="withEffect">
                                  <p:stCondLst>
                                    <p:cond delay="500"/>
                                  </p:stCondLst>
                                  <p:childTnLst>
                                    <p:animMotion origin="layout" path="M 0.00017 0 L -0.30261 0.1294 " pathEditMode="relative" rAng="0" ptsTypes="AA">
                                      <p:cBhvr>
                                        <p:cTn id="68" dur="2500" fill="hold"/>
                                        <p:tgtEl>
                                          <p:spTgt spid="14414"/>
                                        </p:tgtEl>
                                        <p:attrNameLst>
                                          <p:attrName>ppt_x</p:attrName>
                                          <p:attrName>ppt_y</p:attrName>
                                        </p:attrNameLst>
                                      </p:cBhvr>
                                      <p:rCtr x="-151" y="65"/>
                                    </p:animMotion>
                                  </p:childTnLst>
                                </p:cTn>
                              </p:par>
                              <p:par>
                                <p:cTn id="69" presetID="0" presetClass="path" presetSubtype="0" accel="50000" decel="50000" fill="hold" nodeType="withEffect">
                                  <p:stCondLst>
                                    <p:cond delay="500"/>
                                  </p:stCondLst>
                                  <p:childTnLst>
                                    <p:animMotion origin="layout" path="M 0.00017 0.00023 L -0.30122 -0.08774 " pathEditMode="relative" rAng="0" ptsTypes="AA">
                                      <p:cBhvr>
                                        <p:cTn id="70" dur="2500" fill="hold"/>
                                        <p:tgtEl>
                                          <p:spTgt spid="14413"/>
                                        </p:tgtEl>
                                        <p:attrNameLst>
                                          <p:attrName>ppt_x</p:attrName>
                                          <p:attrName>ppt_y</p:attrName>
                                        </p:attrNameLst>
                                      </p:cBhvr>
                                      <p:rCtr x="-151" y="-44"/>
                                    </p:animMotion>
                                  </p:childTnLst>
                                </p:cTn>
                              </p:par>
                              <p:par>
                                <p:cTn id="71" presetID="0" presetClass="path" presetSubtype="0" accel="50000" decel="50000" fill="hold" nodeType="withEffect">
                                  <p:stCondLst>
                                    <p:cond delay="0"/>
                                  </p:stCondLst>
                                  <p:childTnLst>
                                    <p:animMotion origin="layout" path="M -7.22222E-6 1.48148E-6 L 0.08333 0.0037 L -7.22222E-6 1.48148E-6 Z " pathEditMode="relative" ptsTypes="AAA">
                                      <p:cBhvr>
                                        <p:cTn id="72" dur="3000" fill="hold"/>
                                        <p:tgtEl>
                                          <p:spTgt spid="14387"/>
                                        </p:tgtEl>
                                        <p:attrNameLst>
                                          <p:attrName>ppt_x</p:attrName>
                                          <p:attrName>ppt_y</p:attrName>
                                        </p:attrNameLst>
                                      </p:cBhvr>
                                    </p:animMotion>
                                  </p:childTnLst>
                                </p:cTn>
                              </p:par>
                              <p:par>
                                <p:cTn id="73" presetID="0" presetClass="path" presetSubtype="0" accel="50000" decel="50000" fill="hold" nodeType="withEffect">
                                  <p:stCondLst>
                                    <p:cond delay="1500"/>
                                  </p:stCondLst>
                                  <p:childTnLst>
                                    <p:animMotion origin="layout" path="M 1.11111E-6 2.96296E-6 L -0.01666 2.96296E-6 " pathEditMode="relative" ptsTypes="AA">
                                      <p:cBhvr>
                                        <p:cTn id="74" dur="1000" fill="hold"/>
                                        <p:tgtEl>
                                          <p:spTgt spid="14379"/>
                                        </p:tgtEl>
                                        <p:attrNameLst>
                                          <p:attrName>ppt_x</p:attrName>
                                          <p:attrName>ppt_y</p:attrName>
                                        </p:attrNameLst>
                                      </p:cBhvr>
                                    </p:animMotion>
                                  </p:childTnLst>
                                </p:cTn>
                              </p:par>
                              <p:par>
                                <p:cTn id="75" presetID="0" presetClass="path" presetSubtype="0" accel="50000" decel="50000" fill="hold" nodeType="withEffect">
                                  <p:stCondLst>
                                    <p:cond delay="1000"/>
                                  </p:stCondLst>
                                  <p:childTnLst>
                                    <p:animMotion origin="layout" path="M -5.55556E-6 3.7037E-7 L -0.10018 0.12245 " pathEditMode="relative" ptsTypes="AA">
                                      <p:cBhvr>
                                        <p:cTn id="76" dur="2000" fill="hold"/>
                                        <p:tgtEl>
                                          <p:spTgt spid="14415"/>
                                        </p:tgtEl>
                                        <p:attrNameLst>
                                          <p:attrName>ppt_x</p:attrName>
                                          <p:attrName>ppt_y</p:attrName>
                                        </p:attrNameLst>
                                      </p:cBhvr>
                                    </p:animMotion>
                                  </p:childTnLst>
                                </p:cTn>
                              </p:par>
                              <p:par>
                                <p:cTn id="77" presetID="0" presetClass="path" presetSubtype="0" accel="50000" decel="50000" fill="hold" nodeType="withEffect">
                                  <p:stCondLst>
                                    <p:cond delay="1000"/>
                                  </p:stCondLst>
                                  <p:childTnLst>
                                    <p:animMotion origin="layout" path="M -5.55556E-6 -7.40741E-7 L -0.09185 -0.0669 " pathEditMode="relative" ptsTypes="AA">
                                      <p:cBhvr>
                                        <p:cTn id="78" dur="2000" fill="hold"/>
                                        <p:tgtEl>
                                          <p:spTgt spid="14412"/>
                                        </p:tgtEl>
                                        <p:attrNameLst>
                                          <p:attrName>ppt_x</p:attrName>
                                          <p:attrName>ppt_y</p:attrName>
                                        </p:attrNameLst>
                                      </p:cBhvr>
                                    </p:animMotion>
                                  </p:childTnLst>
                                </p:cTn>
                              </p:par>
                            </p:childTnLst>
                          </p:cTn>
                        </p:par>
                        <p:par>
                          <p:cTn id="79" fill="hold">
                            <p:stCondLst>
                              <p:cond delay="3000"/>
                            </p:stCondLst>
                            <p:childTnLst>
                              <p:par>
                                <p:cTn id="80" presetID="10" presetClass="entr" presetSubtype="0" fill="hold" grpId="0" nodeType="afterEffect">
                                  <p:stCondLst>
                                    <p:cond delay="1000"/>
                                  </p:stCondLst>
                                  <p:childTnLst>
                                    <p:set>
                                      <p:cBhvr>
                                        <p:cTn id="81" dur="1" fill="hold">
                                          <p:stCondLst>
                                            <p:cond delay="0"/>
                                          </p:stCondLst>
                                        </p:cTn>
                                        <p:tgtEl>
                                          <p:spTgt spid="14464"/>
                                        </p:tgtEl>
                                        <p:attrNameLst>
                                          <p:attrName>style.visibility</p:attrName>
                                        </p:attrNameLst>
                                      </p:cBhvr>
                                      <p:to>
                                        <p:strVal val="visible"/>
                                      </p:to>
                                    </p:set>
                                    <p:animEffect transition="in" filter="fade">
                                      <p:cBhvr>
                                        <p:cTn id="82" dur="2000"/>
                                        <p:tgtEl>
                                          <p:spTgt spid="14464"/>
                                        </p:tgtEl>
                                      </p:cBhvr>
                                    </p:animEffect>
                                  </p:childTnLst>
                                </p:cTn>
                              </p:par>
                              <p:par>
                                <p:cTn id="83" presetID="10" presetClass="entr" presetSubtype="0" fill="hold" grpId="0" nodeType="withEffect">
                                  <p:stCondLst>
                                    <p:cond delay="1000"/>
                                  </p:stCondLst>
                                  <p:childTnLst>
                                    <p:set>
                                      <p:cBhvr>
                                        <p:cTn id="84" dur="1" fill="hold">
                                          <p:stCondLst>
                                            <p:cond delay="0"/>
                                          </p:stCondLst>
                                        </p:cTn>
                                        <p:tgtEl>
                                          <p:spTgt spid="14463"/>
                                        </p:tgtEl>
                                        <p:attrNameLst>
                                          <p:attrName>style.visibility</p:attrName>
                                        </p:attrNameLst>
                                      </p:cBhvr>
                                      <p:to>
                                        <p:strVal val="visible"/>
                                      </p:to>
                                    </p:set>
                                    <p:animEffect transition="in" filter="fade">
                                      <p:cBhvr>
                                        <p:cTn id="85" dur="2000"/>
                                        <p:tgtEl>
                                          <p:spTgt spid="1446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2000"/>
                                        <p:tgtEl>
                                          <p:spTgt spid="14464"/>
                                        </p:tgtEl>
                                      </p:cBhvr>
                                    </p:animEffect>
                                    <p:set>
                                      <p:cBhvr>
                                        <p:cTn id="90" dur="1" fill="hold">
                                          <p:stCondLst>
                                            <p:cond delay="1999"/>
                                          </p:stCondLst>
                                        </p:cTn>
                                        <p:tgtEl>
                                          <p:spTgt spid="1446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14463"/>
                                        </p:tgtEl>
                                      </p:cBhvr>
                                    </p:animEffect>
                                    <p:set>
                                      <p:cBhvr>
                                        <p:cTn id="93" dur="1" fill="hold">
                                          <p:stCondLst>
                                            <p:cond delay="1999"/>
                                          </p:stCondLst>
                                        </p:cTn>
                                        <p:tgtEl>
                                          <p:spTgt spid="14463"/>
                                        </p:tgtEl>
                                        <p:attrNameLst>
                                          <p:attrName>style.visibility</p:attrName>
                                        </p:attrNameLst>
                                      </p:cBhvr>
                                      <p:to>
                                        <p:strVal val="hidden"/>
                                      </p:to>
                                    </p:set>
                                  </p:childTnLst>
                                </p:cTn>
                              </p:par>
                              <p:par>
                                <p:cTn id="94" presetID="16" presetClass="exit" presetSubtype="26" fill="hold" grpId="1" nodeType="withEffect">
                                  <p:stCondLst>
                                    <p:cond delay="0"/>
                                  </p:stCondLst>
                                  <p:childTnLst>
                                    <p:animEffect transition="out" filter="barn(inHorizontal)">
                                      <p:cBhvr>
                                        <p:cTn id="95" dur="1000"/>
                                        <p:tgtEl>
                                          <p:spTgt spid="14457"/>
                                        </p:tgtEl>
                                      </p:cBhvr>
                                    </p:animEffect>
                                    <p:set>
                                      <p:cBhvr>
                                        <p:cTn id="96" dur="1" fill="hold">
                                          <p:stCondLst>
                                            <p:cond delay="999"/>
                                          </p:stCondLst>
                                        </p:cTn>
                                        <p:tgtEl>
                                          <p:spTgt spid="14457"/>
                                        </p:tgtEl>
                                        <p:attrNameLst>
                                          <p:attrName>style.visibility</p:attrName>
                                        </p:attrNameLst>
                                      </p:cBhvr>
                                      <p:to>
                                        <p:strVal val="hidden"/>
                                      </p:to>
                                    </p:set>
                                  </p:childTnLst>
                                </p:cTn>
                              </p:par>
                            </p:childTnLst>
                          </p:cTn>
                        </p:par>
                        <p:par>
                          <p:cTn id="97" fill="hold">
                            <p:stCondLst>
                              <p:cond delay="2000"/>
                            </p:stCondLst>
                            <p:childTnLst>
                              <p:par>
                                <p:cTn id="98" presetID="16" presetClass="entr" presetSubtype="26" fill="hold" grpId="0" nodeType="afterEffect">
                                  <p:stCondLst>
                                    <p:cond delay="0"/>
                                  </p:stCondLst>
                                  <p:childTnLst>
                                    <p:set>
                                      <p:cBhvr>
                                        <p:cTn id="99" dur="1" fill="hold">
                                          <p:stCondLst>
                                            <p:cond delay="0"/>
                                          </p:stCondLst>
                                        </p:cTn>
                                        <p:tgtEl>
                                          <p:spTgt spid="14465"/>
                                        </p:tgtEl>
                                        <p:attrNameLst>
                                          <p:attrName>style.visibility</p:attrName>
                                        </p:attrNameLst>
                                      </p:cBhvr>
                                      <p:to>
                                        <p:strVal val="visible"/>
                                      </p:to>
                                    </p:set>
                                    <p:animEffect transition="in" filter="barn(inHorizontal)">
                                      <p:cBhvr>
                                        <p:cTn id="100" dur="1000"/>
                                        <p:tgtEl>
                                          <p:spTgt spid="1446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1000"/>
                                        <p:tgtEl>
                                          <p:spTgt spid="14456"/>
                                        </p:tgtEl>
                                      </p:cBhvr>
                                    </p:animEffect>
                                    <p:set>
                                      <p:cBhvr>
                                        <p:cTn id="105" dur="1" fill="hold">
                                          <p:stCondLst>
                                            <p:cond delay="999"/>
                                          </p:stCondLst>
                                        </p:cTn>
                                        <p:tgtEl>
                                          <p:spTgt spid="14456"/>
                                        </p:tgtEl>
                                        <p:attrNameLst>
                                          <p:attrName>style.visibility</p:attrName>
                                        </p:attrNameLst>
                                      </p:cBhvr>
                                      <p:to>
                                        <p:strVal val="hidden"/>
                                      </p:to>
                                    </p:set>
                                  </p:childTnLst>
                                </p:cTn>
                              </p:par>
                              <p:par>
                                <p:cTn id="106" presetID="0" presetClass="path" presetSubtype="0" accel="50000" decel="50000" fill="hold" nodeType="withEffect">
                                  <p:stCondLst>
                                    <p:cond delay="0"/>
                                  </p:stCondLst>
                                  <p:childTnLst>
                                    <p:animMotion origin="layout" path="M -0.30104 -0.08774 L -0.42483 -0.1007 " pathEditMode="relative" rAng="0" ptsTypes="AA">
                                      <p:cBhvr>
                                        <p:cTn id="107" dur="2000" fill="hold"/>
                                        <p:tgtEl>
                                          <p:spTgt spid="14413"/>
                                        </p:tgtEl>
                                        <p:attrNameLst>
                                          <p:attrName>ppt_x</p:attrName>
                                          <p:attrName>ppt_y</p:attrName>
                                        </p:attrNameLst>
                                      </p:cBhvr>
                                      <p:rCtr x="-62" y="-6"/>
                                    </p:animMotion>
                                  </p:childTnLst>
                                </p:cTn>
                              </p:par>
                              <p:par>
                                <p:cTn id="108" presetID="0" presetClass="path" presetSubtype="0" accel="50000" decel="50000" fill="hold" nodeType="withEffect">
                                  <p:stCondLst>
                                    <p:cond delay="0"/>
                                  </p:stCondLst>
                                  <p:childTnLst>
                                    <p:animMotion origin="layout" path="M -0.23421 0.05903 L -0.33646 0.04699 " pathEditMode="relative" rAng="0" ptsTypes="AA">
                                      <p:cBhvr>
                                        <p:cTn id="109" dur="2000" fill="hold"/>
                                        <p:tgtEl>
                                          <p:spTgt spid="14377"/>
                                        </p:tgtEl>
                                        <p:attrNameLst>
                                          <p:attrName>ppt_x</p:attrName>
                                          <p:attrName>ppt_y</p:attrName>
                                        </p:attrNameLst>
                                      </p:cBhvr>
                                      <p:rCtr x="-51" y="-6"/>
                                    </p:animMotion>
                                  </p:childTnLst>
                                </p:cTn>
                              </p:par>
                              <p:par>
                                <p:cTn id="110" presetID="0" presetClass="path" presetSubtype="0" accel="50000" decel="50000" fill="hold" nodeType="withEffect">
                                  <p:stCondLst>
                                    <p:cond delay="0"/>
                                  </p:stCondLst>
                                  <p:childTnLst>
                                    <p:animMotion origin="layout" path="M -0.23421 0.05902 L -0.32744 0.04814 " pathEditMode="relative" rAng="0" ptsTypes="AA">
                                      <p:cBhvr>
                                        <p:cTn id="111" dur="2000" fill="hold"/>
                                        <p:tgtEl>
                                          <p:spTgt spid="14375"/>
                                        </p:tgtEl>
                                        <p:attrNameLst>
                                          <p:attrName>ppt_x</p:attrName>
                                          <p:attrName>ppt_y</p:attrName>
                                        </p:attrNameLst>
                                      </p:cBhvr>
                                      <p:rCtr x="-47" y="-6"/>
                                    </p:animMotion>
                                  </p:childTnLst>
                                </p:cTn>
                              </p:par>
                              <p:par>
                                <p:cTn id="112" presetID="0" presetClass="path" presetSubtype="0" accel="50000" decel="50000" fill="hold" nodeType="withEffect">
                                  <p:stCondLst>
                                    <p:cond delay="0"/>
                                  </p:stCondLst>
                                  <p:childTnLst>
                                    <p:animMotion origin="layout" path="M -0.30243 0.1294 L -0.42899 0.11829 " pathEditMode="relative" rAng="0" ptsTypes="AA">
                                      <p:cBhvr>
                                        <p:cTn id="113" dur="2000" fill="hold"/>
                                        <p:tgtEl>
                                          <p:spTgt spid="14414"/>
                                        </p:tgtEl>
                                        <p:attrNameLst>
                                          <p:attrName>ppt_x</p:attrName>
                                          <p:attrName>ppt_y</p:attrName>
                                        </p:attrNameLst>
                                      </p:cBhvr>
                                      <p:rCtr x="-63" y="-6"/>
                                    </p:animMotion>
                                  </p:childTnLst>
                                </p:cTn>
                              </p:par>
                              <p:par>
                                <p:cTn id="114" presetID="0" presetClass="path" presetSubtype="0" accel="50000" decel="50000" fill="hold" nodeType="withEffect">
                                  <p:stCondLst>
                                    <p:cond delay="1000"/>
                                  </p:stCondLst>
                                  <p:childTnLst>
                                    <p:animMotion origin="layout" path="M -5.27778E-6 -4.44444E-6 L -0.01667 -4.44444E-6 " pathEditMode="relative" ptsTypes="AA">
                                      <p:cBhvr>
                                        <p:cTn id="115" dur="1000" fill="hold"/>
                                        <p:tgtEl>
                                          <p:spTgt spid="14374"/>
                                        </p:tgtEl>
                                        <p:attrNameLst>
                                          <p:attrName>ppt_x</p:attrName>
                                          <p:attrName>ppt_y</p:attrName>
                                        </p:attrNameLst>
                                      </p:cBhvr>
                                    </p:animMotion>
                                  </p:childTnLst>
                                </p:cTn>
                              </p:par>
                              <p:par>
                                <p:cTn id="116" presetID="32" presetClass="emph" presetSubtype="0" fill="hold" nodeType="withEffect">
                                  <p:stCondLst>
                                    <p:cond delay="2000"/>
                                  </p:stCondLst>
                                  <p:childTnLst>
                                    <p:animClr clrSpc="rgb" dir="cw">
                                      <p:cBhvr override="childStyle">
                                        <p:cTn id="117" dur="200" fill="hold"/>
                                        <p:tgtEl>
                                          <p:spTgt spid="14373"/>
                                        </p:tgtEl>
                                        <p:attrNameLst>
                                          <p:attrName>style.color</p:attrName>
                                        </p:attrNameLst>
                                      </p:cBhvr>
                                      <p:to>
                                        <a:srgbClr val="99FF66"/>
                                      </p:to>
                                    </p:animClr>
                                    <p:animClr clrSpc="rgb" dir="cw">
                                      <p:cBhvr>
                                        <p:cTn id="118" dur="200" fill="hold"/>
                                        <p:tgtEl>
                                          <p:spTgt spid="14373"/>
                                        </p:tgtEl>
                                        <p:attrNameLst>
                                          <p:attrName>fillcolor</p:attrName>
                                        </p:attrNameLst>
                                      </p:cBhvr>
                                      <p:to>
                                        <a:srgbClr val="99FF66"/>
                                      </p:to>
                                    </p:animClr>
                                    <p:set>
                                      <p:cBhvr>
                                        <p:cTn id="119" dur="200" fill="hold"/>
                                        <p:tgtEl>
                                          <p:spTgt spid="14373"/>
                                        </p:tgtEl>
                                        <p:attrNameLst>
                                          <p:attrName>fill.type</p:attrName>
                                        </p:attrNameLst>
                                      </p:cBhvr>
                                      <p:to>
                                        <p:strVal val="solid"/>
                                      </p:to>
                                    </p:set>
                                    <p:set>
                                      <p:cBhvr>
                                        <p:cTn id="120" dur="200" fill="hold"/>
                                        <p:tgtEl>
                                          <p:spTgt spid="14373"/>
                                        </p:tgtEl>
                                        <p:attrNameLst>
                                          <p:attrName>fill.on</p:attrName>
                                        </p:attrNameLst>
                                      </p:cBhvr>
                                      <p:to>
                                        <p:strVal val="true"/>
                                      </p:to>
                                    </p:set>
                                    <p:animRot by="120000">
                                      <p:cBhvr>
                                        <p:cTn id="121" dur="200" fill="hold">
                                          <p:stCondLst>
                                            <p:cond delay="0"/>
                                          </p:stCondLst>
                                        </p:cTn>
                                        <p:tgtEl>
                                          <p:spTgt spid="14373"/>
                                        </p:tgtEl>
                                        <p:attrNameLst>
                                          <p:attrName>r</p:attrName>
                                        </p:attrNameLst>
                                      </p:cBhvr>
                                    </p:animRot>
                                    <p:animRot by="-240000">
                                      <p:cBhvr>
                                        <p:cTn id="122" dur="400" fill="hold">
                                          <p:stCondLst>
                                            <p:cond delay="400"/>
                                          </p:stCondLst>
                                        </p:cTn>
                                        <p:tgtEl>
                                          <p:spTgt spid="14373"/>
                                        </p:tgtEl>
                                        <p:attrNameLst>
                                          <p:attrName>r</p:attrName>
                                        </p:attrNameLst>
                                      </p:cBhvr>
                                    </p:animRot>
                                    <p:animRot by="240000">
                                      <p:cBhvr>
                                        <p:cTn id="123" dur="400" fill="hold">
                                          <p:stCondLst>
                                            <p:cond delay="800"/>
                                          </p:stCondLst>
                                        </p:cTn>
                                        <p:tgtEl>
                                          <p:spTgt spid="14373"/>
                                        </p:tgtEl>
                                        <p:attrNameLst>
                                          <p:attrName>r</p:attrName>
                                        </p:attrNameLst>
                                      </p:cBhvr>
                                    </p:animRot>
                                    <p:animRot by="-240000">
                                      <p:cBhvr>
                                        <p:cTn id="124" dur="400" fill="hold">
                                          <p:stCondLst>
                                            <p:cond delay="1200"/>
                                          </p:stCondLst>
                                        </p:cTn>
                                        <p:tgtEl>
                                          <p:spTgt spid="14373"/>
                                        </p:tgtEl>
                                        <p:attrNameLst>
                                          <p:attrName>r</p:attrName>
                                        </p:attrNameLst>
                                      </p:cBhvr>
                                    </p:animRot>
                                    <p:animRot by="120000">
                                      <p:cBhvr>
                                        <p:cTn id="125" dur="400" fill="hold">
                                          <p:stCondLst>
                                            <p:cond delay="1600"/>
                                          </p:stCondLst>
                                        </p:cTn>
                                        <p:tgtEl>
                                          <p:spTgt spid="14373"/>
                                        </p:tgtEl>
                                        <p:attrNameLst>
                                          <p:attrName>r</p:attrName>
                                        </p:attrNameLst>
                                      </p:cBhvr>
                                    </p:animRot>
                                  </p:childTnLst>
                                </p:cTn>
                              </p:par>
                              <p:par>
                                <p:cTn id="126" presetID="32" presetClass="emph" presetSubtype="0" fill="hold" nodeType="withEffect">
                                  <p:stCondLst>
                                    <p:cond delay="2000"/>
                                  </p:stCondLst>
                                  <p:childTnLst>
                                    <p:animClr clrSpc="rgb" dir="cw">
                                      <p:cBhvr override="childStyle">
                                        <p:cTn id="127" dur="200" fill="hold"/>
                                        <p:tgtEl>
                                          <p:spTgt spid="14374"/>
                                        </p:tgtEl>
                                        <p:attrNameLst>
                                          <p:attrName>style.color</p:attrName>
                                        </p:attrNameLst>
                                      </p:cBhvr>
                                      <p:to>
                                        <a:srgbClr val="99FF66"/>
                                      </p:to>
                                    </p:animClr>
                                    <p:animClr clrSpc="rgb" dir="cw">
                                      <p:cBhvr>
                                        <p:cTn id="128" dur="200" fill="hold"/>
                                        <p:tgtEl>
                                          <p:spTgt spid="14374"/>
                                        </p:tgtEl>
                                        <p:attrNameLst>
                                          <p:attrName>fillcolor</p:attrName>
                                        </p:attrNameLst>
                                      </p:cBhvr>
                                      <p:to>
                                        <a:srgbClr val="99FF66"/>
                                      </p:to>
                                    </p:animClr>
                                    <p:set>
                                      <p:cBhvr>
                                        <p:cTn id="129" dur="200" fill="hold"/>
                                        <p:tgtEl>
                                          <p:spTgt spid="14374"/>
                                        </p:tgtEl>
                                        <p:attrNameLst>
                                          <p:attrName>fill.type</p:attrName>
                                        </p:attrNameLst>
                                      </p:cBhvr>
                                      <p:to>
                                        <p:strVal val="solid"/>
                                      </p:to>
                                    </p:set>
                                    <p:set>
                                      <p:cBhvr>
                                        <p:cTn id="130" dur="200" fill="hold"/>
                                        <p:tgtEl>
                                          <p:spTgt spid="14374"/>
                                        </p:tgtEl>
                                        <p:attrNameLst>
                                          <p:attrName>fill.on</p:attrName>
                                        </p:attrNameLst>
                                      </p:cBhvr>
                                      <p:to>
                                        <p:strVal val="true"/>
                                      </p:to>
                                    </p:set>
                                    <p:animRot by="120000">
                                      <p:cBhvr>
                                        <p:cTn id="131" dur="200" fill="hold">
                                          <p:stCondLst>
                                            <p:cond delay="0"/>
                                          </p:stCondLst>
                                        </p:cTn>
                                        <p:tgtEl>
                                          <p:spTgt spid="14374"/>
                                        </p:tgtEl>
                                        <p:attrNameLst>
                                          <p:attrName>r</p:attrName>
                                        </p:attrNameLst>
                                      </p:cBhvr>
                                    </p:animRot>
                                    <p:animRot by="-240000">
                                      <p:cBhvr>
                                        <p:cTn id="132" dur="400" fill="hold">
                                          <p:stCondLst>
                                            <p:cond delay="400"/>
                                          </p:stCondLst>
                                        </p:cTn>
                                        <p:tgtEl>
                                          <p:spTgt spid="14374"/>
                                        </p:tgtEl>
                                        <p:attrNameLst>
                                          <p:attrName>r</p:attrName>
                                        </p:attrNameLst>
                                      </p:cBhvr>
                                    </p:animRot>
                                    <p:animRot by="240000">
                                      <p:cBhvr>
                                        <p:cTn id="133" dur="400" fill="hold">
                                          <p:stCondLst>
                                            <p:cond delay="800"/>
                                          </p:stCondLst>
                                        </p:cTn>
                                        <p:tgtEl>
                                          <p:spTgt spid="14374"/>
                                        </p:tgtEl>
                                        <p:attrNameLst>
                                          <p:attrName>r</p:attrName>
                                        </p:attrNameLst>
                                      </p:cBhvr>
                                    </p:animRot>
                                    <p:animRot by="-240000">
                                      <p:cBhvr>
                                        <p:cTn id="134" dur="400" fill="hold">
                                          <p:stCondLst>
                                            <p:cond delay="1200"/>
                                          </p:stCondLst>
                                        </p:cTn>
                                        <p:tgtEl>
                                          <p:spTgt spid="14374"/>
                                        </p:tgtEl>
                                        <p:attrNameLst>
                                          <p:attrName>r</p:attrName>
                                        </p:attrNameLst>
                                      </p:cBhvr>
                                    </p:animRot>
                                    <p:animRot by="120000">
                                      <p:cBhvr>
                                        <p:cTn id="135" dur="400" fill="hold">
                                          <p:stCondLst>
                                            <p:cond delay="1600"/>
                                          </p:stCondLst>
                                        </p:cTn>
                                        <p:tgtEl>
                                          <p:spTgt spid="14374"/>
                                        </p:tgtEl>
                                        <p:attrNameLst>
                                          <p:attrName>r</p:attrName>
                                        </p:attrNameLst>
                                      </p:cBhvr>
                                    </p:animRot>
                                  </p:childTnLst>
                                </p:cTn>
                              </p:par>
                              <p:par>
                                <p:cTn id="136" presetID="32" presetClass="emph" presetSubtype="0" fill="hold" nodeType="withEffect">
                                  <p:stCondLst>
                                    <p:cond delay="2000"/>
                                  </p:stCondLst>
                                  <p:childTnLst>
                                    <p:animClr clrSpc="rgb" dir="cw">
                                      <p:cBhvr override="childStyle">
                                        <p:cTn id="137" dur="200" fill="hold"/>
                                        <p:tgtEl>
                                          <p:spTgt spid="14387"/>
                                        </p:tgtEl>
                                        <p:attrNameLst>
                                          <p:attrName>style.color</p:attrName>
                                        </p:attrNameLst>
                                      </p:cBhvr>
                                      <p:to>
                                        <a:srgbClr val="99FF66"/>
                                      </p:to>
                                    </p:animClr>
                                    <p:animClr clrSpc="rgb" dir="cw">
                                      <p:cBhvr>
                                        <p:cTn id="138" dur="200" fill="hold"/>
                                        <p:tgtEl>
                                          <p:spTgt spid="14387"/>
                                        </p:tgtEl>
                                        <p:attrNameLst>
                                          <p:attrName>fillcolor</p:attrName>
                                        </p:attrNameLst>
                                      </p:cBhvr>
                                      <p:to>
                                        <a:srgbClr val="99FF66"/>
                                      </p:to>
                                    </p:animClr>
                                    <p:set>
                                      <p:cBhvr>
                                        <p:cTn id="139" dur="200" fill="hold"/>
                                        <p:tgtEl>
                                          <p:spTgt spid="14387"/>
                                        </p:tgtEl>
                                        <p:attrNameLst>
                                          <p:attrName>fill.type</p:attrName>
                                        </p:attrNameLst>
                                      </p:cBhvr>
                                      <p:to>
                                        <p:strVal val="solid"/>
                                      </p:to>
                                    </p:set>
                                    <p:set>
                                      <p:cBhvr>
                                        <p:cTn id="140" dur="200" fill="hold"/>
                                        <p:tgtEl>
                                          <p:spTgt spid="14387"/>
                                        </p:tgtEl>
                                        <p:attrNameLst>
                                          <p:attrName>fill.on</p:attrName>
                                        </p:attrNameLst>
                                      </p:cBhvr>
                                      <p:to>
                                        <p:strVal val="true"/>
                                      </p:to>
                                    </p:set>
                                    <p:animRot by="120000">
                                      <p:cBhvr>
                                        <p:cTn id="141" dur="200" fill="hold">
                                          <p:stCondLst>
                                            <p:cond delay="0"/>
                                          </p:stCondLst>
                                        </p:cTn>
                                        <p:tgtEl>
                                          <p:spTgt spid="14387"/>
                                        </p:tgtEl>
                                        <p:attrNameLst>
                                          <p:attrName>r</p:attrName>
                                        </p:attrNameLst>
                                      </p:cBhvr>
                                    </p:animRot>
                                    <p:animRot by="-240000">
                                      <p:cBhvr>
                                        <p:cTn id="142" dur="400" fill="hold">
                                          <p:stCondLst>
                                            <p:cond delay="400"/>
                                          </p:stCondLst>
                                        </p:cTn>
                                        <p:tgtEl>
                                          <p:spTgt spid="14387"/>
                                        </p:tgtEl>
                                        <p:attrNameLst>
                                          <p:attrName>r</p:attrName>
                                        </p:attrNameLst>
                                      </p:cBhvr>
                                    </p:animRot>
                                    <p:animRot by="240000">
                                      <p:cBhvr>
                                        <p:cTn id="143" dur="400" fill="hold">
                                          <p:stCondLst>
                                            <p:cond delay="800"/>
                                          </p:stCondLst>
                                        </p:cTn>
                                        <p:tgtEl>
                                          <p:spTgt spid="14387"/>
                                        </p:tgtEl>
                                        <p:attrNameLst>
                                          <p:attrName>r</p:attrName>
                                        </p:attrNameLst>
                                      </p:cBhvr>
                                    </p:animRot>
                                    <p:animRot by="-240000">
                                      <p:cBhvr>
                                        <p:cTn id="144" dur="400" fill="hold">
                                          <p:stCondLst>
                                            <p:cond delay="1200"/>
                                          </p:stCondLst>
                                        </p:cTn>
                                        <p:tgtEl>
                                          <p:spTgt spid="14387"/>
                                        </p:tgtEl>
                                        <p:attrNameLst>
                                          <p:attrName>r</p:attrName>
                                        </p:attrNameLst>
                                      </p:cBhvr>
                                    </p:animRot>
                                    <p:animRot by="120000">
                                      <p:cBhvr>
                                        <p:cTn id="145" dur="400" fill="hold">
                                          <p:stCondLst>
                                            <p:cond delay="1600"/>
                                          </p:stCondLst>
                                        </p:cTn>
                                        <p:tgtEl>
                                          <p:spTgt spid="14387"/>
                                        </p:tgtEl>
                                        <p:attrNameLst>
                                          <p:attrName>r</p:attrName>
                                        </p:attrNameLst>
                                      </p:cBhvr>
                                    </p:animRot>
                                  </p:childTnLst>
                                </p:cTn>
                              </p:par>
                              <p:par>
                                <p:cTn id="146" presetID="32" presetClass="emph" presetSubtype="0" fill="hold" nodeType="withEffect">
                                  <p:stCondLst>
                                    <p:cond delay="2000"/>
                                  </p:stCondLst>
                                  <p:childTnLst>
                                    <p:animClr clrSpc="rgb" dir="cw">
                                      <p:cBhvr override="childStyle">
                                        <p:cTn id="147" dur="200" fill="hold"/>
                                        <p:tgtEl>
                                          <p:spTgt spid="14386"/>
                                        </p:tgtEl>
                                        <p:attrNameLst>
                                          <p:attrName>style.color</p:attrName>
                                        </p:attrNameLst>
                                      </p:cBhvr>
                                      <p:to>
                                        <a:srgbClr val="99FF66"/>
                                      </p:to>
                                    </p:animClr>
                                    <p:animClr clrSpc="rgb" dir="cw">
                                      <p:cBhvr>
                                        <p:cTn id="148" dur="200" fill="hold"/>
                                        <p:tgtEl>
                                          <p:spTgt spid="14386"/>
                                        </p:tgtEl>
                                        <p:attrNameLst>
                                          <p:attrName>fillcolor</p:attrName>
                                        </p:attrNameLst>
                                      </p:cBhvr>
                                      <p:to>
                                        <a:srgbClr val="99FF66"/>
                                      </p:to>
                                    </p:animClr>
                                    <p:set>
                                      <p:cBhvr>
                                        <p:cTn id="149" dur="200" fill="hold"/>
                                        <p:tgtEl>
                                          <p:spTgt spid="14386"/>
                                        </p:tgtEl>
                                        <p:attrNameLst>
                                          <p:attrName>fill.type</p:attrName>
                                        </p:attrNameLst>
                                      </p:cBhvr>
                                      <p:to>
                                        <p:strVal val="solid"/>
                                      </p:to>
                                    </p:set>
                                    <p:set>
                                      <p:cBhvr>
                                        <p:cTn id="150" dur="200" fill="hold"/>
                                        <p:tgtEl>
                                          <p:spTgt spid="14386"/>
                                        </p:tgtEl>
                                        <p:attrNameLst>
                                          <p:attrName>fill.on</p:attrName>
                                        </p:attrNameLst>
                                      </p:cBhvr>
                                      <p:to>
                                        <p:strVal val="true"/>
                                      </p:to>
                                    </p:set>
                                    <p:animRot by="120000">
                                      <p:cBhvr>
                                        <p:cTn id="151" dur="200" fill="hold">
                                          <p:stCondLst>
                                            <p:cond delay="0"/>
                                          </p:stCondLst>
                                        </p:cTn>
                                        <p:tgtEl>
                                          <p:spTgt spid="14386"/>
                                        </p:tgtEl>
                                        <p:attrNameLst>
                                          <p:attrName>r</p:attrName>
                                        </p:attrNameLst>
                                      </p:cBhvr>
                                    </p:animRot>
                                    <p:animRot by="-240000">
                                      <p:cBhvr>
                                        <p:cTn id="152" dur="400" fill="hold">
                                          <p:stCondLst>
                                            <p:cond delay="400"/>
                                          </p:stCondLst>
                                        </p:cTn>
                                        <p:tgtEl>
                                          <p:spTgt spid="14386"/>
                                        </p:tgtEl>
                                        <p:attrNameLst>
                                          <p:attrName>r</p:attrName>
                                        </p:attrNameLst>
                                      </p:cBhvr>
                                    </p:animRot>
                                    <p:animRot by="240000">
                                      <p:cBhvr>
                                        <p:cTn id="153" dur="400" fill="hold">
                                          <p:stCondLst>
                                            <p:cond delay="800"/>
                                          </p:stCondLst>
                                        </p:cTn>
                                        <p:tgtEl>
                                          <p:spTgt spid="14386"/>
                                        </p:tgtEl>
                                        <p:attrNameLst>
                                          <p:attrName>r</p:attrName>
                                        </p:attrNameLst>
                                      </p:cBhvr>
                                    </p:animRot>
                                    <p:animRot by="-240000">
                                      <p:cBhvr>
                                        <p:cTn id="154" dur="400" fill="hold">
                                          <p:stCondLst>
                                            <p:cond delay="1200"/>
                                          </p:stCondLst>
                                        </p:cTn>
                                        <p:tgtEl>
                                          <p:spTgt spid="14386"/>
                                        </p:tgtEl>
                                        <p:attrNameLst>
                                          <p:attrName>r</p:attrName>
                                        </p:attrNameLst>
                                      </p:cBhvr>
                                    </p:animRot>
                                    <p:animRot by="120000">
                                      <p:cBhvr>
                                        <p:cTn id="155" dur="400" fill="hold">
                                          <p:stCondLst>
                                            <p:cond delay="1600"/>
                                          </p:stCondLst>
                                        </p:cTn>
                                        <p:tgtEl>
                                          <p:spTgt spid="14386"/>
                                        </p:tgtEl>
                                        <p:attrNameLst>
                                          <p:attrName>r</p:attrName>
                                        </p:attrNameLst>
                                      </p:cBhvr>
                                    </p:animRot>
                                  </p:childTnLst>
                                </p:cTn>
                              </p:par>
                              <p:par>
                                <p:cTn id="156" presetID="32" presetClass="emph" presetSubtype="0" fill="hold" nodeType="withEffect">
                                  <p:stCondLst>
                                    <p:cond delay="2000"/>
                                  </p:stCondLst>
                                  <p:childTnLst>
                                    <p:animClr clrSpc="rgb" dir="cw">
                                      <p:cBhvr override="childStyle">
                                        <p:cTn id="157" dur="200" fill="hold"/>
                                        <p:tgtEl>
                                          <p:spTgt spid="14377"/>
                                        </p:tgtEl>
                                        <p:attrNameLst>
                                          <p:attrName>style.color</p:attrName>
                                        </p:attrNameLst>
                                      </p:cBhvr>
                                      <p:to>
                                        <a:srgbClr val="99FF66"/>
                                      </p:to>
                                    </p:animClr>
                                    <p:animClr clrSpc="rgb" dir="cw">
                                      <p:cBhvr>
                                        <p:cTn id="158" dur="200" fill="hold"/>
                                        <p:tgtEl>
                                          <p:spTgt spid="14377"/>
                                        </p:tgtEl>
                                        <p:attrNameLst>
                                          <p:attrName>fillcolor</p:attrName>
                                        </p:attrNameLst>
                                      </p:cBhvr>
                                      <p:to>
                                        <a:srgbClr val="99FF66"/>
                                      </p:to>
                                    </p:animClr>
                                    <p:set>
                                      <p:cBhvr>
                                        <p:cTn id="159" dur="200" fill="hold"/>
                                        <p:tgtEl>
                                          <p:spTgt spid="14377"/>
                                        </p:tgtEl>
                                        <p:attrNameLst>
                                          <p:attrName>fill.type</p:attrName>
                                        </p:attrNameLst>
                                      </p:cBhvr>
                                      <p:to>
                                        <p:strVal val="solid"/>
                                      </p:to>
                                    </p:set>
                                    <p:set>
                                      <p:cBhvr>
                                        <p:cTn id="160" dur="200" fill="hold"/>
                                        <p:tgtEl>
                                          <p:spTgt spid="14377"/>
                                        </p:tgtEl>
                                        <p:attrNameLst>
                                          <p:attrName>fill.on</p:attrName>
                                        </p:attrNameLst>
                                      </p:cBhvr>
                                      <p:to>
                                        <p:strVal val="true"/>
                                      </p:to>
                                    </p:set>
                                    <p:animRot by="120000">
                                      <p:cBhvr>
                                        <p:cTn id="161" dur="200" fill="hold">
                                          <p:stCondLst>
                                            <p:cond delay="0"/>
                                          </p:stCondLst>
                                        </p:cTn>
                                        <p:tgtEl>
                                          <p:spTgt spid="14377"/>
                                        </p:tgtEl>
                                        <p:attrNameLst>
                                          <p:attrName>r</p:attrName>
                                        </p:attrNameLst>
                                      </p:cBhvr>
                                    </p:animRot>
                                    <p:animRot by="-240000">
                                      <p:cBhvr>
                                        <p:cTn id="162" dur="400" fill="hold">
                                          <p:stCondLst>
                                            <p:cond delay="400"/>
                                          </p:stCondLst>
                                        </p:cTn>
                                        <p:tgtEl>
                                          <p:spTgt spid="14377"/>
                                        </p:tgtEl>
                                        <p:attrNameLst>
                                          <p:attrName>r</p:attrName>
                                        </p:attrNameLst>
                                      </p:cBhvr>
                                    </p:animRot>
                                    <p:animRot by="240000">
                                      <p:cBhvr>
                                        <p:cTn id="163" dur="400" fill="hold">
                                          <p:stCondLst>
                                            <p:cond delay="800"/>
                                          </p:stCondLst>
                                        </p:cTn>
                                        <p:tgtEl>
                                          <p:spTgt spid="14377"/>
                                        </p:tgtEl>
                                        <p:attrNameLst>
                                          <p:attrName>r</p:attrName>
                                        </p:attrNameLst>
                                      </p:cBhvr>
                                    </p:animRot>
                                    <p:animRot by="-240000">
                                      <p:cBhvr>
                                        <p:cTn id="164" dur="400" fill="hold">
                                          <p:stCondLst>
                                            <p:cond delay="1200"/>
                                          </p:stCondLst>
                                        </p:cTn>
                                        <p:tgtEl>
                                          <p:spTgt spid="14377"/>
                                        </p:tgtEl>
                                        <p:attrNameLst>
                                          <p:attrName>r</p:attrName>
                                        </p:attrNameLst>
                                      </p:cBhvr>
                                    </p:animRot>
                                    <p:animRot by="120000">
                                      <p:cBhvr>
                                        <p:cTn id="165" dur="400" fill="hold">
                                          <p:stCondLst>
                                            <p:cond delay="1600"/>
                                          </p:stCondLst>
                                        </p:cTn>
                                        <p:tgtEl>
                                          <p:spTgt spid="14377"/>
                                        </p:tgtEl>
                                        <p:attrNameLst>
                                          <p:attrName>r</p:attrName>
                                        </p:attrNameLst>
                                      </p:cBhvr>
                                    </p:animRot>
                                  </p:childTnLst>
                                </p:cTn>
                              </p:par>
                              <p:par>
                                <p:cTn id="166" presetID="32" presetClass="emph" presetSubtype="0" fill="hold" nodeType="withEffect">
                                  <p:stCondLst>
                                    <p:cond delay="2000"/>
                                  </p:stCondLst>
                                  <p:childTnLst>
                                    <p:animClr clrSpc="rgb" dir="cw">
                                      <p:cBhvr override="childStyle">
                                        <p:cTn id="167" dur="200" fill="hold"/>
                                        <p:tgtEl>
                                          <p:spTgt spid="14375"/>
                                        </p:tgtEl>
                                        <p:attrNameLst>
                                          <p:attrName>style.color</p:attrName>
                                        </p:attrNameLst>
                                      </p:cBhvr>
                                      <p:to>
                                        <a:srgbClr val="99FF66"/>
                                      </p:to>
                                    </p:animClr>
                                    <p:animClr clrSpc="rgb" dir="cw">
                                      <p:cBhvr>
                                        <p:cTn id="168" dur="200" fill="hold"/>
                                        <p:tgtEl>
                                          <p:spTgt spid="14375"/>
                                        </p:tgtEl>
                                        <p:attrNameLst>
                                          <p:attrName>fillcolor</p:attrName>
                                        </p:attrNameLst>
                                      </p:cBhvr>
                                      <p:to>
                                        <a:srgbClr val="99FF66"/>
                                      </p:to>
                                    </p:animClr>
                                    <p:set>
                                      <p:cBhvr>
                                        <p:cTn id="169" dur="200" fill="hold"/>
                                        <p:tgtEl>
                                          <p:spTgt spid="14375"/>
                                        </p:tgtEl>
                                        <p:attrNameLst>
                                          <p:attrName>fill.type</p:attrName>
                                        </p:attrNameLst>
                                      </p:cBhvr>
                                      <p:to>
                                        <p:strVal val="solid"/>
                                      </p:to>
                                    </p:set>
                                    <p:set>
                                      <p:cBhvr>
                                        <p:cTn id="170" dur="200" fill="hold"/>
                                        <p:tgtEl>
                                          <p:spTgt spid="14375"/>
                                        </p:tgtEl>
                                        <p:attrNameLst>
                                          <p:attrName>fill.on</p:attrName>
                                        </p:attrNameLst>
                                      </p:cBhvr>
                                      <p:to>
                                        <p:strVal val="true"/>
                                      </p:to>
                                    </p:set>
                                    <p:animRot by="120000">
                                      <p:cBhvr>
                                        <p:cTn id="171" dur="200" fill="hold">
                                          <p:stCondLst>
                                            <p:cond delay="0"/>
                                          </p:stCondLst>
                                        </p:cTn>
                                        <p:tgtEl>
                                          <p:spTgt spid="14375"/>
                                        </p:tgtEl>
                                        <p:attrNameLst>
                                          <p:attrName>r</p:attrName>
                                        </p:attrNameLst>
                                      </p:cBhvr>
                                    </p:animRot>
                                    <p:animRot by="-240000">
                                      <p:cBhvr>
                                        <p:cTn id="172" dur="400" fill="hold">
                                          <p:stCondLst>
                                            <p:cond delay="400"/>
                                          </p:stCondLst>
                                        </p:cTn>
                                        <p:tgtEl>
                                          <p:spTgt spid="14375"/>
                                        </p:tgtEl>
                                        <p:attrNameLst>
                                          <p:attrName>r</p:attrName>
                                        </p:attrNameLst>
                                      </p:cBhvr>
                                    </p:animRot>
                                    <p:animRot by="240000">
                                      <p:cBhvr>
                                        <p:cTn id="173" dur="400" fill="hold">
                                          <p:stCondLst>
                                            <p:cond delay="800"/>
                                          </p:stCondLst>
                                        </p:cTn>
                                        <p:tgtEl>
                                          <p:spTgt spid="14375"/>
                                        </p:tgtEl>
                                        <p:attrNameLst>
                                          <p:attrName>r</p:attrName>
                                        </p:attrNameLst>
                                      </p:cBhvr>
                                    </p:animRot>
                                    <p:animRot by="-240000">
                                      <p:cBhvr>
                                        <p:cTn id="174" dur="400" fill="hold">
                                          <p:stCondLst>
                                            <p:cond delay="1200"/>
                                          </p:stCondLst>
                                        </p:cTn>
                                        <p:tgtEl>
                                          <p:spTgt spid="14375"/>
                                        </p:tgtEl>
                                        <p:attrNameLst>
                                          <p:attrName>r</p:attrName>
                                        </p:attrNameLst>
                                      </p:cBhvr>
                                    </p:animRot>
                                    <p:animRot by="120000">
                                      <p:cBhvr>
                                        <p:cTn id="175" dur="400" fill="hold">
                                          <p:stCondLst>
                                            <p:cond delay="1600"/>
                                          </p:stCondLst>
                                        </p:cTn>
                                        <p:tgtEl>
                                          <p:spTgt spid="14375"/>
                                        </p:tgtEl>
                                        <p:attrNameLst>
                                          <p:attrName>r</p:attrName>
                                        </p:attrNameLst>
                                      </p:cBhvr>
                                    </p:animRot>
                                  </p:childTnLst>
                                </p:cTn>
                              </p:par>
                              <p:par>
                                <p:cTn id="176" presetID="32" presetClass="emph" presetSubtype="0" fill="hold" nodeType="withEffect">
                                  <p:stCondLst>
                                    <p:cond delay="2000"/>
                                  </p:stCondLst>
                                  <p:childTnLst>
                                    <p:animClr clrSpc="rgb" dir="cw">
                                      <p:cBhvr override="childStyle">
                                        <p:cTn id="177" dur="200" fill="hold"/>
                                        <p:tgtEl>
                                          <p:spTgt spid="14414"/>
                                        </p:tgtEl>
                                        <p:attrNameLst>
                                          <p:attrName>style.color</p:attrName>
                                        </p:attrNameLst>
                                      </p:cBhvr>
                                      <p:to>
                                        <a:srgbClr val="99FF66"/>
                                      </p:to>
                                    </p:animClr>
                                    <p:animClr clrSpc="rgb" dir="cw">
                                      <p:cBhvr>
                                        <p:cTn id="178" dur="200" fill="hold"/>
                                        <p:tgtEl>
                                          <p:spTgt spid="14414"/>
                                        </p:tgtEl>
                                        <p:attrNameLst>
                                          <p:attrName>fillcolor</p:attrName>
                                        </p:attrNameLst>
                                      </p:cBhvr>
                                      <p:to>
                                        <a:srgbClr val="99FF66"/>
                                      </p:to>
                                    </p:animClr>
                                    <p:set>
                                      <p:cBhvr>
                                        <p:cTn id="179" dur="200" fill="hold"/>
                                        <p:tgtEl>
                                          <p:spTgt spid="14414"/>
                                        </p:tgtEl>
                                        <p:attrNameLst>
                                          <p:attrName>fill.type</p:attrName>
                                        </p:attrNameLst>
                                      </p:cBhvr>
                                      <p:to>
                                        <p:strVal val="solid"/>
                                      </p:to>
                                    </p:set>
                                    <p:set>
                                      <p:cBhvr>
                                        <p:cTn id="180" dur="200" fill="hold"/>
                                        <p:tgtEl>
                                          <p:spTgt spid="14414"/>
                                        </p:tgtEl>
                                        <p:attrNameLst>
                                          <p:attrName>fill.on</p:attrName>
                                        </p:attrNameLst>
                                      </p:cBhvr>
                                      <p:to>
                                        <p:strVal val="true"/>
                                      </p:to>
                                    </p:set>
                                    <p:animRot by="120000">
                                      <p:cBhvr>
                                        <p:cTn id="181" dur="200" fill="hold">
                                          <p:stCondLst>
                                            <p:cond delay="0"/>
                                          </p:stCondLst>
                                        </p:cTn>
                                        <p:tgtEl>
                                          <p:spTgt spid="14414"/>
                                        </p:tgtEl>
                                        <p:attrNameLst>
                                          <p:attrName>r</p:attrName>
                                        </p:attrNameLst>
                                      </p:cBhvr>
                                    </p:animRot>
                                    <p:animRot by="-240000">
                                      <p:cBhvr>
                                        <p:cTn id="182" dur="400" fill="hold">
                                          <p:stCondLst>
                                            <p:cond delay="400"/>
                                          </p:stCondLst>
                                        </p:cTn>
                                        <p:tgtEl>
                                          <p:spTgt spid="14414"/>
                                        </p:tgtEl>
                                        <p:attrNameLst>
                                          <p:attrName>r</p:attrName>
                                        </p:attrNameLst>
                                      </p:cBhvr>
                                    </p:animRot>
                                    <p:animRot by="240000">
                                      <p:cBhvr>
                                        <p:cTn id="183" dur="400" fill="hold">
                                          <p:stCondLst>
                                            <p:cond delay="800"/>
                                          </p:stCondLst>
                                        </p:cTn>
                                        <p:tgtEl>
                                          <p:spTgt spid="14414"/>
                                        </p:tgtEl>
                                        <p:attrNameLst>
                                          <p:attrName>r</p:attrName>
                                        </p:attrNameLst>
                                      </p:cBhvr>
                                    </p:animRot>
                                    <p:animRot by="-240000">
                                      <p:cBhvr>
                                        <p:cTn id="184" dur="400" fill="hold">
                                          <p:stCondLst>
                                            <p:cond delay="1200"/>
                                          </p:stCondLst>
                                        </p:cTn>
                                        <p:tgtEl>
                                          <p:spTgt spid="14414"/>
                                        </p:tgtEl>
                                        <p:attrNameLst>
                                          <p:attrName>r</p:attrName>
                                        </p:attrNameLst>
                                      </p:cBhvr>
                                    </p:animRot>
                                    <p:animRot by="120000">
                                      <p:cBhvr>
                                        <p:cTn id="185" dur="400" fill="hold">
                                          <p:stCondLst>
                                            <p:cond delay="1600"/>
                                          </p:stCondLst>
                                        </p:cTn>
                                        <p:tgtEl>
                                          <p:spTgt spid="14414"/>
                                        </p:tgtEl>
                                        <p:attrNameLst>
                                          <p:attrName>r</p:attrName>
                                        </p:attrNameLst>
                                      </p:cBhvr>
                                    </p:animRot>
                                  </p:childTnLst>
                                </p:cTn>
                              </p:par>
                              <p:par>
                                <p:cTn id="186" presetID="32" presetClass="emph" presetSubtype="0" fill="hold" nodeType="withEffect">
                                  <p:stCondLst>
                                    <p:cond delay="2000"/>
                                  </p:stCondLst>
                                  <p:childTnLst>
                                    <p:animClr clrSpc="rgb" dir="cw">
                                      <p:cBhvr override="childStyle">
                                        <p:cTn id="187" dur="200" fill="hold"/>
                                        <p:tgtEl>
                                          <p:spTgt spid="14413"/>
                                        </p:tgtEl>
                                        <p:attrNameLst>
                                          <p:attrName>style.color</p:attrName>
                                        </p:attrNameLst>
                                      </p:cBhvr>
                                      <p:to>
                                        <a:srgbClr val="99FF66"/>
                                      </p:to>
                                    </p:animClr>
                                    <p:animClr clrSpc="rgb" dir="cw">
                                      <p:cBhvr>
                                        <p:cTn id="188" dur="200" fill="hold"/>
                                        <p:tgtEl>
                                          <p:spTgt spid="14413"/>
                                        </p:tgtEl>
                                        <p:attrNameLst>
                                          <p:attrName>fillcolor</p:attrName>
                                        </p:attrNameLst>
                                      </p:cBhvr>
                                      <p:to>
                                        <a:srgbClr val="99FF66"/>
                                      </p:to>
                                    </p:animClr>
                                    <p:set>
                                      <p:cBhvr>
                                        <p:cTn id="189" dur="200" fill="hold"/>
                                        <p:tgtEl>
                                          <p:spTgt spid="14413"/>
                                        </p:tgtEl>
                                        <p:attrNameLst>
                                          <p:attrName>fill.type</p:attrName>
                                        </p:attrNameLst>
                                      </p:cBhvr>
                                      <p:to>
                                        <p:strVal val="solid"/>
                                      </p:to>
                                    </p:set>
                                    <p:set>
                                      <p:cBhvr>
                                        <p:cTn id="190" dur="200" fill="hold"/>
                                        <p:tgtEl>
                                          <p:spTgt spid="14413"/>
                                        </p:tgtEl>
                                        <p:attrNameLst>
                                          <p:attrName>fill.on</p:attrName>
                                        </p:attrNameLst>
                                      </p:cBhvr>
                                      <p:to>
                                        <p:strVal val="true"/>
                                      </p:to>
                                    </p:set>
                                    <p:animRot by="120000">
                                      <p:cBhvr>
                                        <p:cTn id="191" dur="200" fill="hold">
                                          <p:stCondLst>
                                            <p:cond delay="0"/>
                                          </p:stCondLst>
                                        </p:cTn>
                                        <p:tgtEl>
                                          <p:spTgt spid="14413"/>
                                        </p:tgtEl>
                                        <p:attrNameLst>
                                          <p:attrName>r</p:attrName>
                                        </p:attrNameLst>
                                      </p:cBhvr>
                                    </p:animRot>
                                    <p:animRot by="-240000">
                                      <p:cBhvr>
                                        <p:cTn id="192" dur="400" fill="hold">
                                          <p:stCondLst>
                                            <p:cond delay="400"/>
                                          </p:stCondLst>
                                        </p:cTn>
                                        <p:tgtEl>
                                          <p:spTgt spid="14413"/>
                                        </p:tgtEl>
                                        <p:attrNameLst>
                                          <p:attrName>r</p:attrName>
                                        </p:attrNameLst>
                                      </p:cBhvr>
                                    </p:animRot>
                                    <p:animRot by="240000">
                                      <p:cBhvr>
                                        <p:cTn id="193" dur="400" fill="hold">
                                          <p:stCondLst>
                                            <p:cond delay="800"/>
                                          </p:stCondLst>
                                        </p:cTn>
                                        <p:tgtEl>
                                          <p:spTgt spid="14413"/>
                                        </p:tgtEl>
                                        <p:attrNameLst>
                                          <p:attrName>r</p:attrName>
                                        </p:attrNameLst>
                                      </p:cBhvr>
                                    </p:animRot>
                                    <p:animRot by="-240000">
                                      <p:cBhvr>
                                        <p:cTn id="194" dur="400" fill="hold">
                                          <p:stCondLst>
                                            <p:cond delay="1200"/>
                                          </p:stCondLst>
                                        </p:cTn>
                                        <p:tgtEl>
                                          <p:spTgt spid="14413"/>
                                        </p:tgtEl>
                                        <p:attrNameLst>
                                          <p:attrName>r</p:attrName>
                                        </p:attrNameLst>
                                      </p:cBhvr>
                                    </p:animRot>
                                    <p:animRot by="120000">
                                      <p:cBhvr>
                                        <p:cTn id="195" dur="400" fill="hold">
                                          <p:stCondLst>
                                            <p:cond delay="1600"/>
                                          </p:stCondLst>
                                        </p:cTn>
                                        <p:tgtEl>
                                          <p:spTgt spid="14413"/>
                                        </p:tgtEl>
                                        <p:attrNameLst>
                                          <p:attrName>r</p:attrName>
                                        </p:attrNameLst>
                                      </p:cBhvr>
                                    </p:animRot>
                                  </p:childTnLst>
                                </p:cTn>
                              </p:par>
                              <p:par>
                                <p:cTn id="196" presetID="0" presetClass="path" presetSubtype="0" accel="50000" decel="50000" fill="hold" nodeType="withEffect">
                                  <p:stCondLst>
                                    <p:cond delay="2000"/>
                                  </p:stCondLst>
                                  <p:childTnLst>
                                    <p:animMotion origin="layout" path="M 0 0 L 0.03351 0 " pathEditMode="relative" ptsTypes="AA">
                                      <p:cBhvr>
                                        <p:cTn id="197" dur="2000" fill="hold"/>
                                        <p:tgtEl>
                                          <p:spTgt spid="14387"/>
                                        </p:tgtEl>
                                        <p:attrNameLst>
                                          <p:attrName>ppt_x</p:attrName>
                                          <p:attrName>ppt_y</p:attrName>
                                        </p:attrNameLst>
                                      </p:cBhvr>
                                    </p:animMotion>
                                  </p:childTnLst>
                                </p:cTn>
                              </p:par>
                              <p:par>
                                <p:cTn id="198" presetID="0" presetClass="path" presetSubtype="0" accel="50000" decel="50000" fill="hold" nodeType="withEffect">
                                  <p:stCondLst>
                                    <p:cond delay="2000"/>
                                  </p:stCondLst>
                                  <p:childTnLst>
                                    <p:animMotion origin="layout" path="M 0 0 L 0.03351 0 " pathEditMode="relative" ptsTypes="AA">
                                      <p:cBhvr>
                                        <p:cTn id="199" dur="2000" fill="hold"/>
                                        <p:tgtEl>
                                          <p:spTgt spid="14386"/>
                                        </p:tgtEl>
                                        <p:attrNameLst>
                                          <p:attrName>ppt_x</p:attrName>
                                          <p:attrName>ppt_y</p:attrName>
                                        </p:attrNameLst>
                                      </p:cBhvr>
                                    </p:animMotion>
                                  </p:childTnLst>
                                </p:cTn>
                              </p:par>
                              <p:par>
                                <p:cTn id="200" presetID="0" presetClass="path" presetSubtype="0" accel="50000" decel="50000" fill="hold" nodeType="withEffect">
                                  <p:stCondLst>
                                    <p:cond delay="2000"/>
                                  </p:stCondLst>
                                  <p:childTnLst>
                                    <p:animMotion origin="layout" path="M -0.42483 -0.10069 L -0.39132 -0.10069 " pathEditMode="relative" rAng="0" ptsTypes="AA">
                                      <p:cBhvr>
                                        <p:cTn id="201" dur="2000" fill="hold"/>
                                        <p:tgtEl>
                                          <p:spTgt spid="14413"/>
                                        </p:tgtEl>
                                        <p:attrNameLst>
                                          <p:attrName>ppt_x</p:attrName>
                                          <p:attrName>ppt_y</p:attrName>
                                        </p:attrNameLst>
                                      </p:cBhvr>
                                      <p:rCtr x="17" y="0"/>
                                    </p:animMotion>
                                  </p:childTnLst>
                                </p:cTn>
                              </p:par>
                              <p:par>
                                <p:cTn id="202" presetID="0" presetClass="path" presetSubtype="0" accel="50000" decel="50000" fill="hold" nodeType="withEffect">
                                  <p:stCondLst>
                                    <p:cond delay="2000"/>
                                  </p:stCondLst>
                                  <p:childTnLst>
                                    <p:animMotion origin="layout" path="M -0.429 0.11828 L -0.39549 0.11828 " pathEditMode="relative" rAng="0" ptsTypes="AA">
                                      <p:cBhvr>
                                        <p:cTn id="203" dur="2000" fill="hold"/>
                                        <p:tgtEl>
                                          <p:spTgt spid="14414"/>
                                        </p:tgtEl>
                                        <p:attrNameLst>
                                          <p:attrName>ppt_x</p:attrName>
                                          <p:attrName>ppt_y</p:attrName>
                                        </p:attrNameLst>
                                      </p:cBhvr>
                                      <p:rCtr x="17" y="0"/>
                                    </p:animMotion>
                                  </p:childTnLst>
                                </p:cTn>
                              </p:par>
                              <p:par>
                                <p:cTn id="204" presetID="0" presetClass="path" presetSubtype="0" accel="50000" decel="50000" fill="hold" nodeType="withEffect">
                                  <p:stCondLst>
                                    <p:cond delay="0"/>
                                  </p:stCondLst>
                                  <p:childTnLst>
                                    <p:animMotion origin="layout" path="M 0 0 L -0.08351 0.02222 " pathEditMode="relative" ptsTypes="AA">
                                      <p:cBhvr>
                                        <p:cTn id="205" dur="2000" fill="hold"/>
                                        <p:tgtEl>
                                          <p:spTgt spid="14378"/>
                                        </p:tgtEl>
                                        <p:attrNameLst>
                                          <p:attrName>ppt_x</p:attrName>
                                          <p:attrName>ppt_y</p:attrName>
                                        </p:attrNameLst>
                                      </p:cBhvr>
                                    </p:animMotion>
                                  </p:childTnLst>
                                </p:cTn>
                              </p:par>
                              <p:par>
                                <p:cTn id="206" presetID="0" presetClass="path" presetSubtype="0" accel="50000" decel="50000" fill="hold" nodeType="withEffect">
                                  <p:stCondLst>
                                    <p:cond delay="0"/>
                                  </p:stCondLst>
                                  <p:childTnLst>
                                    <p:animMotion origin="layout" path="M -0.01667 1.48148E-6 L -0.10017 0.02222 " pathEditMode="relative" rAng="0" ptsTypes="AA">
                                      <p:cBhvr>
                                        <p:cTn id="207" dur="2000" fill="hold"/>
                                        <p:tgtEl>
                                          <p:spTgt spid="14379"/>
                                        </p:tgtEl>
                                        <p:attrNameLst>
                                          <p:attrName>ppt_x</p:attrName>
                                          <p:attrName>ppt_y</p:attrName>
                                        </p:attrNameLst>
                                      </p:cBhvr>
                                      <p:rCtr x="-42" y="11"/>
                                    </p:animMotion>
                                  </p:childTnLst>
                                </p:cTn>
                              </p:par>
                              <p:par>
                                <p:cTn id="208" presetID="0" presetClass="path" presetSubtype="0" accel="50000" decel="50000" fill="hold" nodeType="withEffect">
                                  <p:stCondLst>
                                    <p:cond delay="0"/>
                                  </p:stCondLst>
                                  <p:childTnLst>
                                    <p:animMotion origin="layout" path="M -0.32604 -0.03773 L -0.40955 -0.01551 " pathEditMode="relative" rAng="0" ptsTypes="AA">
                                      <p:cBhvr>
                                        <p:cTn id="209" dur="2000" fill="hold"/>
                                        <p:tgtEl>
                                          <p:spTgt spid="14402"/>
                                        </p:tgtEl>
                                        <p:attrNameLst>
                                          <p:attrName>ppt_x</p:attrName>
                                          <p:attrName>ppt_y</p:attrName>
                                        </p:attrNameLst>
                                      </p:cBhvr>
                                      <p:rCtr x="-42" y="11"/>
                                    </p:animMotion>
                                  </p:childTnLst>
                                </p:cTn>
                              </p:par>
                              <p:par>
                                <p:cTn id="210" presetID="0" presetClass="path" presetSubtype="0" accel="50000" decel="50000" fill="hold" nodeType="withEffect">
                                  <p:stCondLst>
                                    <p:cond delay="0"/>
                                  </p:stCondLst>
                                  <p:childTnLst>
                                    <p:animMotion origin="layout" path="M -0.32743 -0.03611 L -0.41094 -0.01389 " pathEditMode="relative" rAng="0" ptsTypes="AA">
                                      <p:cBhvr>
                                        <p:cTn id="211" dur="2000" fill="hold"/>
                                        <p:tgtEl>
                                          <p:spTgt spid="14401"/>
                                        </p:tgtEl>
                                        <p:attrNameLst>
                                          <p:attrName>ppt_x</p:attrName>
                                          <p:attrName>ppt_y</p:attrName>
                                        </p:attrNameLst>
                                      </p:cBhvr>
                                      <p:rCtr x="-42" y="11"/>
                                    </p:animMotion>
                                  </p:childTnLst>
                                </p:cTn>
                              </p:par>
                              <p:par>
                                <p:cTn id="212" presetID="10" presetClass="exit" presetSubtype="0" fill="hold" grpId="0" nodeType="withEffect">
                                  <p:stCondLst>
                                    <p:cond delay="0"/>
                                  </p:stCondLst>
                                  <p:childTnLst>
                                    <p:animEffect transition="out" filter="fade">
                                      <p:cBhvr>
                                        <p:cTn id="213" dur="2000"/>
                                        <p:tgtEl>
                                          <p:spTgt spid="14448"/>
                                        </p:tgtEl>
                                      </p:cBhvr>
                                    </p:animEffect>
                                    <p:set>
                                      <p:cBhvr>
                                        <p:cTn id="214" dur="1" fill="hold">
                                          <p:stCondLst>
                                            <p:cond delay="1999"/>
                                          </p:stCondLst>
                                        </p:cTn>
                                        <p:tgtEl>
                                          <p:spTgt spid="14448"/>
                                        </p:tgtEl>
                                        <p:attrNameLst>
                                          <p:attrName>style.visibility</p:attrName>
                                        </p:attrNameLst>
                                      </p:cBhvr>
                                      <p:to>
                                        <p:strVal val="hidden"/>
                                      </p:to>
                                    </p:set>
                                  </p:childTnLst>
                                </p:cTn>
                              </p:par>
                              <p:par>
                                <p:cTn id="215" presetID="10" presetClass="entr" presetSubtype="0" fill="hold" grpId="0" nodeType="withEffect">
                                  <p:stCondLst>
                                    <p:cond delay="1000"/>
                                  </p:stCondLst>
                                  <p:childTnLst>
                                    <p:set>
                                      <p:cBhvr>
                                        <p:cTn id="216" dur="1" fill="hold">
                                          <p:stCondLst>
                                            <p:cond delay="0"/>
                                          </p:stCondLst>
                                        </p:cTn>
                                        <p:tgtEl>
                                          <p:spTgt spid="14466"/>
                                        </p:tgtEl>
                                        <p:attrNameLst>
                                          <p:attrName>style.visibility</p:attrName>
                                        </p:attrNameLst>
                                      </p:cBhvr>
                                      <p:to>
                                        <p:strVal val="visible"/>
                                      </p:to>
                                    </p:set>
                                    <p:animEffect transition="in" filter="fade">
                                      <p:cBhvr>
                                        <p:cTn id="217" dur="2000"/>
                                        <p:tgtEl>
                                          <p:spTgt spid="14466"/>
                                        </p:tgtEl>
                                      </p:cBhvr>
                                    </p:animEffect>
                                  </p:childTnLst>
                                </p:cTn>
                              </p:par>
                              <p:par>
                                <p:cTn id="218" presetID="0" presetClass="path" presetSubtype="0" accel="50000" decel="50000" fill="hold" nodeType="withEffect">
                                  <p:stCondLst>
                                    <p:cond delay="500"/>
                                  </p:stCondLst>
                                  <p:childTnLst>
                                    <p:animMotion origin="layout" path="M -0.10017 0.12245 L -0.43472 0.27037 " pathEditMode="relative" rAng="0" ptsTypes="AA">
                                      <p:cBhvr>
                                        <p:cTn id="219" dur="3000" fill="hold"/>
                                        <p:tgtEl>
                                          <p:spTgt spid="14415"/>
                                        </p:tgtEl>
                                        <p:attrNameLst>
                                          <p:attrName>ppt_x</p:attrName>
                                          <p:attrName>ppt_y</p:attrName>
                                        </p:attrNameLst>
                                      </p:cBhvr>
                                      <p:rCtr x="-167" y="74"/>
                                    </p:animMotion>
                                  </p:childTnLst>
                                </p:cTn>
                              </p:par>
                              <p:par>
                                <p:cTn id="220" presetID="10" presetClass="exit" presetSubtype="0" fill="hold" nodeType="withEffect">
                                  <p:stCondLst>
                                    <p:cond delay="2500"/>
                                  </p:stCondLst>
                                  <p:childTnLst>
                                    <p:animEffect transition="out" filter="fade">
                                      <p:cBhvr>
                                        <p:cTn id="221" dur="1000"/>
                                        <p:tgtEl>
                                          <p:spTgt spid="14415"/>
                                        </p:tgtEl>
                                      </p:cBhvr>
                                    </p:animEffect>
                                    <p:set>
                                      <p:cBhvr>
                                        <p:cTn id="222" dur="1" fill="hold">
                                          <p:stCondLst>
                                            <p:cond delay="999"/>
                                          </p:stCondLst>
                                        </p:cTn>
                                        <p:tgtEl>
                                          <p:spTgt spid="14415"/>
                                        </p:tgtEl>
                                        <p:attrNameLst>
                                          <p:attrName>style.visibility</p:attrName>
                                        </p:attrNameLst>
                                      </p:cBhvr>
                                      <p:to>
                                        <p:strVal val="hidden"/>
                                      </p:to>
                                    </p:set>
                                  </p:childTnLst>
                                </p:cTn>
                              </p:par>
                              <p:par>
                                <p:cTn id="223" presetID="0" presetClass="path" presetSubtype="0" accel="50000" decel="50000" fill="hold" nodeType="withEffect">
                                  <p:stCondLst>
                                    <p:cond delay="1000"/>
                                  </p:stCondLst>
                                  <p:childTnLst>
                                    <p:animMotion origin="layout" path="M 1.38889E-6 2.96296E-6 L 0.18368 2.96296E-6 " pathEditMode="relative" ptsTypes="AA">
                                      <p:cBhvr>
                                        <p:cTn id="224" dur="3000" fill="hold"/>
                                        <p:tgtEl>
                                          <p:spTgt spid="14380"/>
                                        </p:tgtEl>
                                        <p:attrNameLst>
                                          <p:attrName>ppt_x</p:attrName>
                                          <p:attrName>ppt_y</p:attrName>
                                        </p:attrNameLst>
                                      </p:cBhvr>
                                    </p:animMotion>
                                  </p:childTnLst>
                                </p:cTn>
                              </p:par>
                              <p:par>
                                <p:cTn id="225" presetID="10" presetClass="exit" presetSubtype="0" fill="hold" nodeType="withEffect">
                                  <p:stCondLst>
                                    <p:cond delay="2500"/>
                                  </p:stCondLst>
                                  <p:childTnLst>
                                    <p:animEffect transition="out" filter="fade">
                                      <p:cBhvr>
                                        <p:cTn id="226" dur="1000"/>
                                        <p:tgtEl>
                                          <p:spTgt spid="14380"/>
                                        </p:tgtEl>
                                      </p:cBhvr>
                                    </p:animEffect>
                                    <p:set>
                                      <p:cBhvr>
                                        <p:cTn id="227" dur="1" fill="hold">
                                          <p:stCondLst>
                                            <p:cond delay="999"/>
                                          </p:stCondLst>
                                        </p:cTn>
                                        <p:tgtEl>
                                          <p:spTgt spid="14380"/>
                                        </p:tgtEl>
                                        <p:attrNameLst>
                                          <p:attrName>style.visibility</p:attrName>
                                        </p:attrNameLst>
                                      </p:cBhvr>
                                      <p:to>
                                        <p:strVal val="hidden"/>
                                      </p:to>
                                    </p:set>
                                  </p:childTnLst>
                                </p:cTn>
                              </p:par>
                              <p:par>
                                <p:cTn id="228" presetID="0" presetClass="path" presetSubtype="0" accel="50000" decel="50000" fill="hold" nodeType="withEffect">
                                  <p:stCondLst>
                                    <p:cond delay="1500"/>
                                  </p:stCondLst>
                                  <p:childTnLst>
                                    <p:animMotion origin="layout" path="M 4.16667E-6 -7.40741E-7 L 0.12465 -0.01898 " pathEditMode="relative" rAng="0" ptsTypes="AA">
                                      <p:cBhvr>
                                        <p:cTn id="229" dur="2000" fill="hold"/>
                                        <p:tgtEl>
                                          <p:spTgt spid="14383"/>
                                        </p:tgtEl>
                                        <p:attrNameLst>
                                          <p:attrName>ppt_x</p:attrName>
                                          <p:attrName>ppt_y</p:attrName>
                                        </p:attrNameLst>
                                      </p:cBhvr>
                                      <p:rCtr x="62" y="-9"/>
                                    </p:animMotion>
                                  </p:childTnLst>
                                </p:cTn>
                              </p:par>
                              <p:par>
                                <p:cTn id="230" presetID="8" presetClass="emph" presetSubtype="0" fill="hold" nodeType="withEffect">
                                  <p:stCondLst>
                                    <p:cond delay="1500"/>
                                  </p:stCondLst>
                                  <p:childTnLst>
                                    <p:animRot by="3600000">
                                      <p:cBhvr>
                                        <p:cTn id="231" dur="1000" fill="hold"/>
                                        <p:tgtEl>
                                          <p:spTgt spid="14383"/>
                                        </p:tgtEl>
                                        <p:attrNameLst>
                                          <p:attrName>r</p:attrName>
                                        </p:attrNameLst>
                                      </p:cBhvr>
                                    </p:animRot>
                                  </p:childTnLst>
                                </p:cTn>
                              </p:par>
                              <p:par>
                                <p:cTn id="232" presetID="0" presetClass="path" presetSubtype="0" accel="50000" decel="50000" fill="hold" nodeType="withEffect">
                                  <p:stCondLst>
                                    <p:cond delay="0"/>
                                  </p:stCondLst>
                                  <p:childTnLst>
                                    <p:animMotion origin="layout" path="M -0.09184 -0.0669 L -0.41806 0.00324 " pathEditMode="relative" rAng="0" ptsTypes="AA">
                                      <p:cBhvr>
                                        <p:cTn id="233" dur="3000" fill="hold"/>
                                        <p:tgtEl>
                                          <p:spTgt spid="14412"/>
                                        </p:tgtEl>
                                        <p:attrNameLst>
                                          <p:attrName>ppt_x</p:attrName>
                                          <p:attrName>ppt_y</p:attrName>
                                        </p:attrNameLst>
                                      </p:cBhvr>
                                      <p:rCtr x="-163" y="35"/>
                                    </p:animMotion>
                                  </p:childTnLst>
                                </p:cTn>
                              </p:par>
                              <p:par>
                                <p:cTn id="234" presetID="8" presetClass="emph" presetSubtype="0" fill="hold" nodeType="withEffect">
                                  <p:stCondLst>
                                    <p:cond delay="1000"/>
                                  </p:stCondLst>
                                  <p:childTnLst>
                                    <p:animRot by="-3600000">
                                      <p:cBhvr>
                                        <p:cTn id="235" dur="1000" fill="hold"/>
                                        <p:tgtEl>
                                          <p:spTgt spid="14384"/>
                                        </p:tgtEl>
                                        <p:attrNameLst>
                                          <p:attrName>r</p:attrName>
                                        </p:attrNameLst>
                                      </p:cBhvr>
                                    </p:animRot>
                                  </p:childTnLst>
                                </p:cTn>
                              </p:par>
                              <p:par>
                                <p:cTn id="236" presetID="8" presetClass="emph" presetSubtype="0" fill="hold" nodeType="withEffect">
                                  <p:stCondLst>
                                    <p:cond delay="1000"/>
                                  </p:stCondLst>
                                  <p:childTnLst>
                                    <p:animRot by="-3600000">
                                      <p:cBhvr>
                                        <p:cTn id="237" dur="1000" fill="hold"/>
                                        <p:tgtEl>
                                          <p:spTgt spid="14385"/>
                                        </p:tgtEl>
                                        <p:attrNameLst>
                                          <p:attrName>r</p:attrName>
                                        </p:attrNameLst>
                                      </p:cBhvr>
                                    </p:animRot>
                                  </p:childTnLst>
                                </p:cTn>
                              </p:par>
                              <p:par>
                                <p:cTn id="238" presetID="0" presetClass="path" presetSubtype="0" accel="50000" decel="50000" fill="hold" nodeType="withEffect">
                                  <p:stCondLst>
                                    <p:cond delay="1000"/>
                                  </p:stCondLst>
                                  <p:childTnLst>
                                    <p:animMotion origin="layout" path="M 2.77778E-6 0.00024 L 0.00382 -0.10578 " pathEditMode="relative" rAng="0" ptsTypes="AA">
                                      <p:cBhvr>
                                        <p:cTn id="239" dur="1500" fill="hold"/>
                                        <p:tgtEl>
                                          <p:spTgt spid="14385"/>
                                        </p:tgtEl>
                                        <p:attrNameLst>
                                          <p:attrName>ppt_x</p:attrName>
                                          <p:attrName>ppt_y</p:attrName>
                                        </p:attrNameLst>
                                      </p:cBhvr>
                                      <p:rCtr x="2" y="-53"/>
                                    </p:animMotion>
                                  </p:childTnLst>
                                </p:cTn>
                              </p:par>
                              <p:par>
                                <p:cTn id="240" presetID="0" presetClass="path" presetSubtype="0" accel="50000" decel="50000" fill="hold" nodeType="withEffect">
                                  <p:stCondLst>
                                    <p:cond delay="1000"/>
                                  </p:stCondLst>
                                  <p:childTnLst>
                                    <p:animMotion origin="layout" path="M -4.16667E-6 0.00024 L 0.02553 -0.08217 " pathEditMode="relative" rAng="0" ptsTypes="AA">
                                      <p:cBhvr>
                                        <p:cTn id="241" dur="1500" fill="hold"/>
                                        <p:tgtEl>
                                          <p:spTgt spid="14384"/>
                                        </p:tgtEl>
                                        <p:attrNameLst>
                                          <p:attrName>ppt_x</p:attrName>
                                          <p:attrName>ppt_y</p:attrName>
                                        </p:attrNameLst>
                                      </p:cBhvr>
                                      <p:rCtr x="13" y="-41"/>
                                    </p:animMotion>
                                  </p:childTnLst>
                                </p:cTn>
                              </p:par>
                              <p:par>
                                <p:cTn id="242" presetID="26" presetClass="emph" presetSubtype="0" fill="hold" nodeType="withEffect">
                                  <p:stCondLst>
                                    <p:cond delay="2500"/>
                                  </p:stCondLst>
                                  <p:childTnLst>
                                    <p:animEffect transition="out" filter="fade">
                                      <p:cBhvr>
                                        <p:cTn id="243" dur="1000" tmFilter="0, 0; .2, .5; .8, .5; 1, 0"/>
                                        <p:tgtEl>
                                          <p:spTgt spid="14401"/>
                                        </p:tgtEl>
                                      </p:cBhvr>
                                    </p:animEffect>
                                    <p:animScale>
                                      <p:cBhvr>
                                        <p:cTn id="244" dur="500" autoRev="1" fill="hold"/>
                                        <p:tgtEl>
                                          <p:spTgt spid="14401"/>
                                        </p:tgtEl>
                                      </p:cBhvr>
                                      <p:by x="105000" y="105000"/>
                                    </p:animScale>
                                  </p:childTnLst>
                                </p:cTn>
                              </p:par>
                              <p:par>
                                <p:cTn id="245" presetID="0" presetClass="path" presetSubtype="0" accel="50000" decel="50000" fill="hold" nodeType="withEffect">
                                  <p:stCondLst>
                                    <p:cond delay="1000"/>
                                  </p:stCondLst>
                                  <p:childTnLst>
                                    <p:animMotion origin="layout" path="M -2.22222E-6 -4.81481E-6 C -0.00434 0.02385 -0.00607 0.04653 -0.02083 0.06528 C -0.03559 0.08403 -0.07465 0.10301 -0.08889 0.11297 " pathEditMode="relative" rAng="0" ptsTypes="aaa">
                                      <p:cBhvr>
                                        <p:cTn id="246" dur="2000" fill="hold"/>
                                        <p:tgtEl>
                                          <p:spTgt spid="14409"/>
                                        </p:tgtEl>
                                        <p:attrNameLst>
                                          <p:attrName>ppt_x</p:attrName>
                                          <p:attrName>ppt_y</p:attrName>
                                        </p:attrNameLst>
                                      </p:cBhvr>
                                      <p:rCtr x="-44" y="56"/>
                                    </p:animMotion>
                                  </p:childTnLst>
                                </p:cTn>
                              </p:par>
                              <p:par>
                                <p:cTn id="247" presetID="0" presetClass="path" presetSubtype="0" accel="50000" decel="50000" fill="hold" nodeType="withEffect">
                                  <p:stCondLst>
                                    <p:cond delay="1000"/>
                                  </p:stCondLst>
                                  <p:childTnLst>
                                    <p:animMotion origin="layout" path="M -2.22222E-6 0 C -0.00434 -0.01412 -0.0118 -0.06412 -0.02639 -0.08542 C -0.04097 -0.10671 -0.075 -0.11944 -0.08784 -0.12847 " pathEditMode="relative" rAng="0" ptsTypes="aaa">
                                      <p:cBhvr>
                                        <p:cTn id="248" dur="2000" fill="hold"/>
                                        <p:tgtEl>
                                          <p:spTgt spid="14410"/>
                                        </p:tgtEl>
                                        <p:attrNameLst>
                                          <p:attrName>ppt_x</p:attrName>
                                          <p:attrName>ppt_y</p:attrName>
                                        </p:attrNameLst>
                                      </p:cBhvr>
                                      <p:rCtr x="-44" y="-64"/>
                                    </p:animMotion>
                                  </p:childTnLst>
                                </p:cTn>
                              </p:par>
                            </p:childTnLst>
                          </p:cTn>
                        </p:par>
                        <p:par>
                          <p:cTn id="249" fill="hold">
                            <p:stCondLst>
                              <p:cond delay="4000"/>
                            </p:stCondLst>
                            <p:childTnLst>
                              <p:par>
                                <p:cTn id="250" presetID="10" presetClass="entr" presetSubtype="0" fill="hold" grpId="0" nodeType="afterEffect">
                                  <p:stCondLst>
                                    <p:cond delay="1000"/>
                                  </p:stCondLst>
                                  <p:childTnLst>
                                    <p:set>
                                      <p:cBhvr>
                                        <p:cTn id="251" dur="1" fill="hold">
                                          <p:stCondLst>
                                            <p:cond delay="0"/>
                                          </p:stCondLst>
                                        </p:cTn>
                                        <p:tgtEl>
                                          <p:spTgt spid="14468"/>
                                        </p:tgtEl>
                                        <p:attrNameLst>
                                          <p:attrName>style.visibility</p:attrName>
                                        </p:attrNameLst>
                                      </p:cBhvr>
                                      <p:to>
                                        <p:strVal val="visible"/>
                                      </p:to>
                                    </p:set>
                                    <p:animEffect transition="in" filter="fade">
                                      <p:cBhvr>
                                        <p:cTn id="252" dur="2000"/>
                                        <p:tgtEl>
                                          <p:spTgt spid="14468"/>
                                        </p:tgtEl>
                                      </p:cBhvr>
                                    </p:animEffect>
                                  </p:childTnLst>
                                </p:cTn>
                              </p:par>
                              <p:par>
                                <p:cTn id="253" presetID="10" presetClass="entr" presetSubtype="0" fill="hold" grpId="0" nodeType="withEffect">
                                  <p:stCondLst>
                                    <p:cond delay="1000"/>
                                  </p:stCondLst>
                                  <p:childTnLst>
                                    <p:set>
                                      <p:cBhvr>
                                        <p:cTn id="254" dur="1" fill="hold">
                                          <p:stCondLst>
                                            <p:cond delay="0"/>
                                          </p:stCondLst>
                                        </p:cTn>
                                        <p:tgtEl>
                                          <p:spTgt spid="14467"/>
                                        </p:tgtEl>
                                        <p:attrNameLst>
                                          <p:attrName>style.visibility</p:attrName>
                                        </p:attrNameLst>
                                      </p:cBhvr>
                                      <p:to>
                                        <p:strVal val="visible"/>
                                      </p:to>
                                    </p:set>
                                    <p:animEffect transition="in" filter="fade">
                                      <p:cBhvr>
                                        <p:cTn id="255" dur="2000"/>
                                        <p:tgtEl>
                                          <p:spTgt spid="14467"/>
                                        </p:tgtEl>
                                      </p:cBhvr>
                                    </p:animEffect>
                                  </p:childTnLst>
                                </p:cTn>
                              </p:par>
                              <p:par>
                                <p:cTn id="256" presetID="10" presetClass="entr" presetSubtype="0" fill="hold" grpId="0" nodeType="withEffect">
                                  <p:stCondLst>
                                    <p:cond delay="1000"/>
                                  </p:stCondLst>
                                  <p:childTnLst>
                                    <p:set>
                                      <p:cBhvr>
                                        <p:cTn id="257" dur="1" fill="hold">
                                          <p:stCondLst>
                                            <p:cond delay="0"/>
                                          </p:stCondLst>
                                        </p:cTn>
                                        <p:tgtEl>
                                          <p:spTgt spid="14469"/>
                                        </p:tgtEl>
                                        <p:attrNameLst>
                                          <p:attrName>style.visibility</p:attrName>
                                        </p:attrNameLst>
                                      </p:cBhvr>
                                      <p:to>
                                        <p:strVal val="visible"/>
                                      </p:to>
                                    </p:set>
                                    <p:animEffect transition="in" filter="fade">
                                      <p:cBhvr>
                                        <p:cTn id="258" dur="2000"/>
                                        <p:tgtEl>
                                          <p:spTgt spid="14469"/>
                                        </p:tgtEl>
                                      </p:cBhvr>
                                    </p:animEffect>
                                  </p:childTnLst>
                                </p:cTn>
                              </p:par>
                              <p:par>
                                <p:cTn id="259" presetID="10" presetClass="entr" presetSubtype="0" fill="hold" grpId="0" nodeType="withEffect">
                                  <p:stCondLst>
                                    <p:cond delay="1000"/>
                                  </p:stCondLst>
                                  <p:childTnLst>
                                    <p:set>
                                      <p:cBhvr>
                                        <p:cTn id="260" dur="1" fill="hold">
                                          <p:stCondLst>
                                            <p:cond delay="0"/>
                                          </p:stCondLst>
                                        </p:cTn>
                                        <p:tgtEl>
                                          <p:spTgt spid="14470"/>
                                        </p:tgtEl>
                                        <p:attrNameLst>
                                          <p:attrName>style.visibility</p:attrName>
                                        </p:attrNameLst>
                                      </p:cBhvr>
                                      <p:to>
                                        <p:strVal val="visible"/>
                                      </p:to>
                                    </p:set>
                                    <p:animEffect transition="in" filter="fade">
                                      <p:cBhvr>
                                        <p:cTn id="261" dur="2000"/>
                                        <p:tgtEl>
                                          <p:spTgt spid="14470"/>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grpId="1" nodeType="clickEffect">
                                  <p:stCondLst>
                                    <p:cond delay="0"/>
                                  </p:stCondLst>
                                  <p:childTnLst>
                                    <p:animEffect transition="out" filter="fade">
                                      <p:cBhvr>
                                        <p:cTn id="265" dur="2000"/>
                                        <p:tgtEl>
                                          <p:spTgt spid="14468"/>
                                        </p:tgtEl>
                                      </p:cBhvr>
                                    </p:animEffect>
                                    <p:set>
                                      <p:cBhvr>
                                        <p:cTn id="266" dur="1" fill="hold">
                                          <p:stCondLst>
                                            <p:cond delay="1999"/>
                                          </p:stCondLst>
                                        </p:cTn>
                                        <p:tgtEl>
                                          <p:spTgt spid="14468"/>
                                        </p:tgtEl>
                                        <p:attrNameLst>
                                          <p:attrName>style.visibility</p:attrName>
                                        </p:attrNameLst>
                                      </p:cBhvr>
                                      <p:to>
                                        <p:strVal val="hidden"/>
                                      </p:to>
                                    </p:set>
                                  </p:childTnLst>
                                </p:cTn>
                              </p:par>
                              <p:par>
                                <p:cTn id="267" presetID="10" presetClass="exit" presetSubtype="0" fill="hold" grpId="1" nodeType="withEffect">
                                  <p:stCondLst>
                                    <p:cond delay="0"/>
                                  </p:stCondLst>
                                  <p:childTnLst>
                                    <p:animEffect transition="out" filter="fade">
                                      <p:cBhvr>
                                        <p:cTn id="268" dur="2000"/>
                                        <p:tgtEl>
                                          <p:spTgt spid="14467"/>
                                        </p:tgtEl>
                                      </p:cBhvr>
                                    </p:animEffect>
                                    <p:set>
                                      <p:cBhvr>
                                        <p:cTn id="269" dur="1" fill="hold">
                                          <p:stCondLst>
                                            <p:cond delay="1999"/>
                                          </p:stCondLst>
                                        </p:cTn>
                                        <p:tgtEl>
                                          <p:spTgt spid="14467"/>
                                        </p:tgtEl>
                                        <p:attrNameLst>
                                          <p:attrName>style.visibility</p:attrName>
                                        </p:attrNameLst>
                                      </p:cBhvr>
                                      <p:to>
                                        <p:strVal val="hidden"/>
                                      </p:to>
                                    </p:set>
                                  </p:childTnLst>
                                </p:cTn>
                              </p:par>
                              <p:par>
                                <p:cTn id="270" presetID="10" presetClass="exit" presetSubtype="0" fill="hold" grpId="1" nodeType="withEffect">
                                  <p:stCondLst>
                                    <p:cond delay="0"/>
                                  </p:stCondLst>
                                  <p:childTnLst>
                                    <p:animEffect transition="out" filter="fade">
                                      <p:cBhvr>
                                        <p:cTn id="271" dur="2000"/>
                                        <p:tgtEl>
                                          <p:spTgt spid="14469"/>
                                        </p:tgtEl>
                                      </p:cBhvr>
                                    </p:animEffect>
                                    <p:set>
                                      <p:cBhvr>
                                        <p:cTn id="272" dur="1" fill="hold">
                                          <p:stCondLst>
                                            <p:cond delay="1999"/>
                                          </p:stCondLst>
                                        </p:cTn>
                                        <p:tgtEl>
                                          <p:spTgt spid="14469"/>
                                        </p:tgtEl>
                                        <p:attrNameLst>
                                          <p:attrName>style.visibility</p:attrName>
                                        </p:attrNameLst>
                                      </p:cBhvr>
                                      <p:to>
                                        <p:strVal val="hidden"/>
                                      </p:to>
                                    </p:set>
                                  </p:childTnLst>
                                </p:cTn>
                              </p:par>
                              <p:par>
                                <p:cTn id="273" presetID="10" presetClass="exit" presetSubtype="0" fill="hold" grpId="1" nodeType="withEffect">
                                  <p:stCondLst>
                                    <p:cond delay="0"/>
                                  </p:stCondLst>
                                  <p:childTnLst>
                                    <p:animEffect transition="out" filter="fade">
                                      <p:cBhvr>
                                        <p:cTn id="274" dur="2000"/>
                                        <p:tgtEl>
                                          <p:spTgt spid="14470"/>
                                        </p:tgtEl>
                                      </p:cBhvr>
                                    </p:animEffect>
                                    <p:set>
                                      <p:cBhvr>
                                        <p:cTn id="275" dur="1" fill="hold">
                                          <p:stCondLst>
                                            <p:cond delay="1999"/>
                                          </p:stCondLst>
                                        </p:cTn>
                                        <p:tgtEl>
                                          <p:spTgt spid="14470"/>
                                        </p:tgtEl>
                                        <p:attrNameLst>
                                          <p:attrName>style.visibility</p:attrName>
                                        </p:attrNameLst>
                                      </p:cBhvr>
                                      <p:to>
                                        <p:strVal val="hidden"/>
                                      </p:to>
                                    </p:set>
                                  </p:childTnLst>
                                </p:cTn>
                              </p:par>
                              <p:par>
                                <p:cTn id="276" presetID="16" presetClass="exit" presetSubtype="26" fill="hold" grpId="1" nodeType="withEffect">
                                  <p:stCondLst>
                                    <p:cond delay="0"/>
                                  </p:stCondLst>
                                  <p:childTnLst>
                                    <p:animEffect transition="out" filter="barn(inHorizontal)">
                                      <p:cBhvr>
                                        <p:cTn id="277" dur="1000"/>
                                        <p:tgtEl>
                                          <p:spTgt spid="14465"/>
                                        </p:tgtEl>
                                      </p:cBhvr>
                                    </p:animEffect>
                                    <p:set>
                                      <p:cBhvr>
                                        <p:cTn id="278" dur="1" fill="hold">
                                          <p:stCondLst>
                                            <p:cond delay="999"/>
                                          </p:stCondLst>
                                        </p:cTn>
                                        <p:tgtEl>
                                          <p:spTgt spid="14465"/>
                                        </p:tgtEl>
                                        <p:attrNameLst>
                                          <p:attrName>style.visibility</p:attrName>
                                        </p:attrNameLst>
                                      </p:cBhvr>
                                      <p:to>
                                        <p:strVal val="hidden"/>
                                      </p:to>
                                    </p:set>
                                  </p:childTnLst>
                                </p:cTn>
                              </p:par>
                            </p:childTnLst>
                          </p:cTn>
                        </p:par>
                        <p:par>
                          <p:cTn id="279" fill="hold">
                            <p:stCondLst>
                              <p:cond delay="2000"/>
                            </p:stCondLst>
                            <p:childTnLst>
                              <p:par>
                                <p:cTn id="280" presetID="16" presetClass="entr" presetSubtype="26" fill="hold" grpId="0" nodeType="afterEffect">
                                  <p:stCondLst>
                                    <p:cond delay="0"/>
                                  </p:stCondLst>
                                  <p:childTnLst>
                                    <p:set>
                                      <p:cBhvr>
                                        <p:cTn id="281" dur="1" fill="hold">
                                          <p:stCondLst>
                                            <p:cond delay="0"/>
                                          </p:stCondLst>
                                        </p:cTn>
                                        <p:tgtEl>
                                          <p:spTgt spid="14471"/>
                                        </p:tgtEl>
                                        <p:attrNameLst>
                                          <p:attrName>style.visibility</p:attrName>
                                        </p:attrNameLst>
                                      </p:cBhvr>
                                      <p:to>
                                        <p:strVal val="visible"/>
                                      </p:to>
                                    </p:set>
                                    <p:animEffect transition="in" filter="barn(inHorizontal)">
                                      <p:cBhvr>
                                        <p:cTn id="282" dur="1000"/>
                                        <p:tgtEl>
                                          <p:spTgt spid="14471"/>
                                        </p:tgtEl>
                                      </p:cBhvr>
                                    </p:animEffect>
                                  </p:childTnLst>
                                </p:cTn>
                              </p:par>
                            </p:childTnLst>
                          </p:cTn>
                        </p:par>
                      </p:childTnLst>
                    </p:cTn>
                  </p:par>
                  <p:par>
                    <p:cTn id="283" fill="hold">
                      <p:stCondLst>
                        <p:cond delay="indefinite"/>
                      </p:stCondLst>
                      <p:childTnLst>
                        <p:par>
                          <p:cTn id="284" fill="hold">
                            <p:stCondLst>
                              <p:cond delay="0"/>
                            </p:stCondLst>
                            <p:childTnLst>
                              <p:par>
                                <p:cTn id="285" presetID="32" presetClass="emph" presetSubtype="0" repeatCount="2000" fill="hold" nodeType="clickEffect">
                                  <p:stCondLst>
                                    <p:cond delay="0"/>
                                  </p:stCondLst>
                                  <p:childTnLst>
                                    <p:animClr clrSpc="rgb" dir="cw">
                                      <p:cBhvr override="childStyle">
                                        <p:cTn id="286" dur="200" fill="hold"/>
                                        <p:tgtEl>
                                          <p:spTgt spid="14374"/>
                                        </p:tgtEl>
                                        <p:attrNameLst>
                                          <p:attrName>style.color</p:attrName>
                                        </p:attrNameLst>
                                      </p:cBhvr>
                                      <p:to>
                                        <a:srgbClr val="99FF66"/>
                                      </p:to>
                                    </p:animClr>
                                    <p:animClr clrSpc="rgb" dir="cw">
                                      <p:cBhvr>
                                        <p:cTn id="287" dur="200" fill="hold"/>
                                        <p:tgtEl>
                                          <p:spTgt spid="14374"/>
                                        </p:tgtEl>
                                        <p:attrNameLst>
                                          <p:attrName>fillcolor</p:attrName>
                                        </p:attrNameLst>
                                      </p:cBhvr>
                                      <p:to>
                                        <a:srgbClr val="99FF66"/>
                                      </p:to>
                                    </p:animClr>
                                    <p:set>
                                      <p:cBhvr>
                                        <p:cTn id="288" dur="200" fill="hold"/>
                                        <p:tgtEl>
                                          <p:spTgt spid="14374"/>
                                        </p:tgtEl>
                                        <p:attrNameLst>
                                          <p:attrName>fill.type</p:attrName>
                                        </p:attrNameLst>
                                      </p:cBhvr>
                                      <p:to>
                                        <p:strVal val="solid"/>
                                      </p:to>
                                    </p:set>
                                    <p:set>
                                      <p:cBhvr>
                                        <p:cTn id="289" dur="200" fill="hold"/>
                                        <p:tgtEl>
                                          <p:spTgt spid="14374"/>
                                        </p:tgtEl>
                                        <p:attrNameLst>
                                          <p:attrName>fill.on</p:attrName>
                                        </p:attrNameLst>
                                      </p:cBhvr>
                                      <p:to>
                                        <p:strVal val="true"/>
                                      </p:to>
                                    </p:set>
                                    <p:animRot by="120000">
                                      <p:cBhvr>
                                        <p:cTn id="290" dur="200" fill="hold">
                                          <p:stCondLst>
                                            <p:cond delay="0"/>
                                          </p:stCondLst>
                                        </p:cTn>
                                        <p:tgtEl>
                                          <p:spTgt spid="14374"/>
                                        </p:tgtEl>
                                        <p:attrNameLst>
                                          <p:attrName>r</p:attrName>
                                        </p:attrNameLst>
                                      </p:cBhvr>
                                    </p:animRot>
                                    <p:animRot by="-240000">
                                      <p:cBhvr>
                                        <p:cTn id="291" dur="400" fill="hold">
                                          <p:stCondLst>
                                            <p:cond delay="400"/>
                                          </p:stCondLst>
                                        </p:cTn>
                                        <p:tgtEl>
                                          <p:spTgt spid="14374"/>
                                        </p:tgtEl>
                                        <p:attrNameLst>
                                          <p:attrName>r</p:attrName>
                                        </p:attrNameLst>
                                      </p:cBhvr>
                                    </p:animRot>
                                    <p:animRot by="240000">
                                      <p:cBhvr>
                                        <p:cTn id="292" dur="400" fill="hold">
                                          <p:stCondLst>
                                            <p:cond delay="800"/>
                                          </p:stCondLst>
                                        </p:cTn>
                                        <p:tgtEl>
                                          <p:spTgt spid="14374"/>
                                        </p:tgtEl>
                                        <p:attrNameLst>
                                          <p:attrName>r</p:attrName>
                                        </p:attrNameLst>
                                      </p:cBhvr>
                                    </p:animRot>
                                    <p:animRot by="-240000">
                                      <p:cBhvr>
                                        <p:cTn id="293" dur="400" fill="hold">
                                          <p:stCondLst>
                                            <p:cond delay="1200"/>
                                          </p:stCondLst>
                                        </p:cTn>
                                        <p:tgtEl>
                                          <p:spTgt spid="14374"/>
                                        </p:tgtEl>
                                        <p:attrNameLst>
                                          <p:attrName>r</p:attrName>
                                        </p:attrNameLst>
                                      </p:cBhvr>
                                    </p:animRot>
                                    <p:animRot by="120000">
                                      <p:cBhvr>
                                        <p:cTn id="294" dur="400" fill="hold">
                                          <p:stCondLst>
                                            <p:cond delay="1600"/>
                                          </p:stCondLst>
                                        </p:cTn>
                                        <p:tgtEl>
                                          <p:spTgt spid="14374"/>
                                        </p:tgtEl>
                                        <p:attrNameLst>
                                          <p:attrName>r</p:attrName>
                                        </p:attrNameLst>
                                      </p:cBhvr>
                                    </p:animRot>
                                  </p:childTnLst>
                                </p:cTn>
                              </p:par>
                              <p:par>
                                <p:cTn id="295" presetID="32" presetClass="emph" presetSubtype="0" repeatCount="2000" fill="hold" nodeType="withEffect">
                                  <p:stCondLst>
                                    <p:cond delay="0"/>
                                  </p:stCondLst>
                                  <p:childTnLst>
                                    <p:animClr clrSpc="rgb" dir="cw">
                                      <p:cBhvr override="childStyle">
                                        <p:cTn id="296" dur="200" fill="hold"/>
                                        <p:tgtEl>
                                          <p:spTgt spid="14373"/>
                                        </p:tgtEl>
                                        <p:attrNameLst>
                                          <p:attrName>style.color</p:attrName>
                                        </p:attrNameLst>
                                      </p:cBhvr>
                                      <p:to>
                                        <a:srgbClr val="99FF66"/>
                                      </p:to>
                                    </p:animClr>
                                    <p:animClr clrSpc="rgb" dir="cw">
                                      <p:cBhvr>
                                        <p:cTn id="297" dur="200" fill="hold"/>
                                        <p:tgtEl>
                                          <p:spTgt spid="14373"/>
                                        </p:tgtEl>
                                        <p:attrNameLst>
                                          <p:attrName>fillcolor</p:attrName>
                                        </p:attrNameLst>
                                      </p:cBhvr>
                                      <p:to>
                                        <a:srgbClr val="99FF66"/>
                                      </p:to>
                                    </p:animClr>
                                    <p:set>
                                      <p:cBhvr>
                                        <p:cTn id="298" dur="200" fill="hold"/>
                                        <p:tgtEl>
                                          <p:spTgt spid="14373"/>
                                        </p:tgtEl>
                                        <p:attrNameLst>
                                          <p:attrName>fill.type</p:attrName>
                                        </p:attrNameLst>
                                      </p:cBhvr>
                                      <p:to>
                                        <p:strVal val="solid"/>
                                      </p:to>
                                    </p:set>
                                    <p:set>
                                      <p:cBhvr>
                                        <p:cTn id="299" dur="200" fill="hold"/>
                                        <p:tgtEl>
                                          <p:spTgt spid="14373"/>
                                        </p:tgtEl>
                                        <p:attrNameLst>
                                          <p:attrName>fill.on</p:attrName>
                                        </p:attrNameLst>
                                      </p:cBhvr>
                                      <p:to>
                                        <p:strVal val="true"/>
                                      </p:to>
                                    </p:set>
                                    <p:animRot by="120000">
                                      <p:cBhvr>
                                        <p:cTn id="300" dur="200" fill="hold">
                                          <p:stCondLst>
                                            <p:cond delay="0"/>
                                          </p:stCondLst>
                                        </p:cTn>
                                        <p:tgtEl>
                                          <p:spTgt spid="14373"/>
                                        </p:tgtEl>
                                        <p:attrNameLst>
                                          <p:attrName>r</p:attrName>
                                        </p:attrNameLst>
                                      </p:cBhvr>
                                    </p:animRot>
                                    <p:animRot by="-240000">
                                      <p:cBhvr>
                                        <p:cTn id="301" dur="400" fill="hold">
                                          <p:stCondLst>
                                            <p:cond delay="400"/>
                                          </p:stCondLst>
                                        </p:cTn>
                                        <p:tgtEl>
                                          <p:spTgt spid="14373"/>
                                        </p:tgtEl>
                                        <p:attrNameLst>
                                          <p:attrName>r</p:attrName>
                                        </p:attrNameLst>
                                      </p:cBhvr>
                                    </p:animRot>
                                    <p:animRot by="240000">
                                      <p:cBhvr>
                                        <p:cTn id="302" dur="400" fill="hold">
                                          <p:stCondLst>
                                            <p:cond delay="800"/>
                                          </p:stCondLst>
                                        </p:cTn>
                                        <p:tgtEl>
                                          <p:spTgt spid="14373"/>
                                        </p:tgtEl>
                                        <p:attrNameLst>
                                          <p:attrName>r</p:attrName>
                                        </p:attrNameLst>
                                      </p:cBhvr>
                                    </p:animRot>
                                    <p:animRot by="-240000">
                                      <p:cBhvr>
                                        <p:cTn id="303" dur="400" fill="hold">
                                          <p:stCondLst>
                                            <p:cond delay="1200"/>
                                          </p:stCondLst>
                                        </p:cTn>
                                        <p:tgtEl>
                                          <p:spTgt spid="14373"/>
                                        </p:tgtEl>
                                        <p:attrNameLst>
                                          <p:attrName>r</p:attrName>
                                        </p:attrNameLst>
                                      </p:cBhvr>
                                    </p:animRot>
                                    <p:animRot by="120000">
                                      <p:cBhvr>
                                        <p:cTn id="304" dur="400" fill="hold">
                                          <p:stCondLst>
                                            <p:cond delay="1600"/>
                                          </p:stCondLst>
                                        </p:cTn>
                                        <p:tgtEl>
                                          <p:spTgt spid="14373"/>
                                        </p:tgtEl>
                                        <p:attrNameLst>
                                          <p:attrName>r</p:attrName>
                                        </p:attrNameLst>
                                      </p:cBhvr>
                                    </p:animRot>
                                  </p:childTnLst>
                                </p:cTn>
                              </p:par>
                              <p:par>
                                <p:cTn id="305" presetID="32" presetClass="emph" presetSubtype="0" repeatCount="2000" fill="hold" nodeType="withEffect">
                                  <p:stCondLst>
                                    <p:cond delay="0"/>
                                  </p:stCondLst>
                                  <p:childTnLst>
                                    <p:animClr clrSpc="rgb" dir="cw">
                                      <p:cBhvr override="childStyle">
                                        <p:cTn id="306" dur="200" fill="hold"/>
                                        <p:tgtEl>
                                          <p:spTgt spid="14387"/>
                                        </p:tgtEl>
                                        <p:attrNameLst>
                                          <p:attrName>style.color</p:attrName>
                                        </p:attrNameLst>
                                      </p:cBhvr>
                                      <p:to>
                                        <a:srgbClr val="99FF66"/>
                                      </p:to>
                                    </p:animClr>
                                    <p:animClr clrSpc="rgb" dir="cw">
                                      <p:cBhvr>
                                        <p:cTn id="307" dur="200" fill="hold"/>
                                        <p:tgtEl>
                                          <p:spTgt spid="14387"/>
                                        </p:tgtEl>
                                        <p:attrNameLst>
                                          <p:attrName>fillcolor</p:attrName>
                                        </p:attrNameLst>
                                      </p:cBhvr>
                                      <p:to>
                                        <a:srgbClr val="99FF66"/>
                                      </p:to>
                                    </p:animClr>
                                    <p:set>
                                      <p:cBhvr>
                                        <p:cTn id="308" dur="200" fill="hold"/>
                                        <p:tgtEl>
                                          <p:spTgt spid="14387"/>
                                        </p:tgtEl>
                                        <p:attrNameLst>
                                          <p:attrName>fill.type</p:attrName>
                                        </p:attrNameLst>
                                      </p:cBhvr>
                                      <p:to>
                                        <p:strVal val="solid"/>
                                      </p:to>
                                    </p:set>
                                    <p:set>
                                      <p:cBhvr>
                                        <p:cTn id="309" dur="200" fill="hold"/>
                                        <p:tgtEl>
                                          <p:spTgt spid="14387"/>
                                        </p:tgtEl>
                                        <p:attrNameLst>
                                          <p:attrName>fill.on</p:attrName>
                                        </p:attrNameLst>
                                      </p:cBhvr>
                                      <p:to>
                                        <p:strVal val="true"/>
                                      </p:to>
                                    </p:set>
                                    <p:animRot by="120000">
                                      <p:cBhvr>
                                        <p:cTn id="310" dur="200" fill="hold">
                                          <p:stCondLst>
                                            <p:cond delay="0"/>
                                          </p:stCondLst>
                                        </p:cTn>
                                        <p:tgtEl>
                                          <p:spTgt spid="14387"/>
                                        </p:tgtEl>
                                        <p:attrNameLst>
                                          <p:attrName>r</p:attrName>
                                        </p:attrNameLst>
                                      </p:cBhvr>
                                    </p:animRot>
                                    <p:animRot by="-240000">
                                      <p:cBhvr>
                                        <p:cTn id="311" dur="400" fill="hold">
                                          <p:stCondLst>
                                            <p:cond delay="400"/>
                                          </p:stCondLst>
                                        </p:cTn>
                                        <p:tgtEl>
                                          <p:spTgt spid="14387"/>
                                        </p:tgtEl>
                                        <p:attrNameLst>
                                          <p:attrName>r</p:attrName>
                                        </p:attrNameLst>
                                      </p:cBhvr>
                                    </p:animRot>
                                    <p:animRot by="240000">
                                      <p:cBhvr>
                                        <p:cTn id="312" dur="400" fill="hold">
                                          <p:stCondLst>
                                            <p:cond delay="800"/>
                                          </p:stCondLst>
                                        </p:cTn>
                                        <p:tgtEl>
                                          <p:spTgt spid="14387"/>
                                        </p:tgtEl>
                                        <p:attrNameLst>
                                          <p:attrName>r</p:attrName>
                                        </p:attrNameLst>
                                      </p:cBhvr>
                                    </p:animRot>
                                    <p:animRot by="-240000">
                                      <p:cBhvr>
                                        <p:cTn id="313" dur="400" fill="hold">
                                          <p:stCondLst>
                                            <p:cond delay="1200"/>
                                          </p:stCondLst>
                                        </p:cTn>
                                        <p:tgtEl>
                                          <p:spTgt spid="14387"/>
                                        </p:tgtEl>
                                        <p:attrNameLst>
                                          <p:attrName>r</p:attrName>
                                        </p:attrNameLst>
                                      </p:cBhvr>
                                    </p:animRot>
                                    <p:animRot by="120000">
                                      <p:cBhvr>
                                        <p:cTn id="314" dur="400" fill="hold">
                                          <p:stCondLst>
                                            <p:cond delay="1600"/>
                                          </p:stCondLst>
                                        </p:cTn>
                                        <p:tgtEl>
                                          <p:spTgt spid="14387"/>
                                        </p:tgtEl>
                                        <p:attrNameLst>
                                          <p:attrName>r</p:attrName>
                                        </p:attrNameLst>
                                      </p:cBhvr>
                                    </p:animRot>
                                  </p:childTnLst>
                                </p:cTn>
                              </p:par>
                              <p:par>
                                <p:cTn id="315" presetID="32" presetClass="emph" presetSubtype="0" repeatCount="2000" fill="hold" nodeType="withEffect">
                                  <p:stCondLst>
                                    <p:cond delay="0"/>
                                  </p:stCondLst>
                                  <p:childTnLst>
                                    <p:animClr clrSpc="rgb" dir="cw">
                                      <p:cBhvr override="childStyle">
                                        <p:cTn id="316" dur="200" fill="hold"/>
                                        <p:tgtEl>
                                          <p:spTgt spid="14386"/>
                                        </p:tgtEl>
                                        <p:attrNameLst>
                                          <p:attrName>style.color</p:attrName>
                                        </p:attrNameLst>
                                      </p:cBhvr>
                                      <p:to>
                                        <a:srgbClr val="99FF66"/>
                                      </p:to>
                                    </p:animClr>
                                    <p:animClr clrSpc="rgb" dir="cw">
                                      <p:cBhvr>
                                        <p:cTn id="317" dur="200" fill="hold"/>
                                        <p:tgtEl>
                                          <p:spTgt spid="14386"/>
                                        </p:tgtEl>
                                        <p:attrNameLst>
                                          <p:attrName>fillcolor</p:attrName>
                                        </p:attrNameLst>
                                      </p:cBhvr>
                                      <p:to>
                                        <a:srgbClr val="99FF66"/>
                                      </p:to>
                                    </p:animClr>
                                    <p:set>
                                      <p:cBhvr>
                                        <p:cTn id="318" dur="200" fill="hold"/>
                                        <p:tgtEl>
                                          <p:spTgt spid="14386"/>
                                        </p:tgtEl>
                                        <p:attrNameLst>
                                          <p:attrName>fill.type</p:attrName>
                                        </p:attrNameLst>
                                      </p:cBhvr>
                                      <p:to>
                                        <p:strVal val="solid"/>
                                      </p:to>
                                    </p:set>
                                    <p:set>
                                      <p:cBhvr>
                                        <p:cTn id="319" dur="200" fill="hold"/>
                                        <p:tgtEl>
                                          <p:spTgt spid="14386"/>
                                        </p:tgtEl>
                                        <p:attrNameLst>
                                          <p:attrName>fill.on</p:attrName>
                                        </p:attrNameLst>
                                      </p:cBhvr>
                                      <p:to>
                                        <p:strVal val="true"/>
                                      </p:to>
                                    </p:set>
                                    <p:animRot by="120000">
                                      <p:cBhvr>
                                        <p:cTn id="320" dur="200" fill="hold">
                                          <p:stCondLst>
                                            <p:cond delay="0"/>
                                          </p:stCondLst>
                                        </p:cTn>
                                        <p:tgtEl>
                                          <p:spTgt spid="14386"/>
                                        </p:tgtEl>
                                        <p:attrNameLst>
                                          <p:attrName>r</p:attrName>
                                        </p:attrNameLst>
                                      </p:cBhvr>
                                    </p:animRot>
                                    <p:animRot by="-240000">
                                      <p:cBhvr>
                                        <p:cTn id="321" dur="400" fill="hold">
                                          <p:stCondLst>
                                            <p:cond delay="400"/>
                                          </p:stCondLst>
                                        </p:cTn>
                                        <p:tgtEl>
                                          <p:spTgt spid="14386"/>
                                        </p:tgtEl>
                                        <p:attrNameLst>
                                          <p:attrName>r</p:attrName>
                                        </p:attrNameLst>
                                      </p:cBhvr>
                                    </p:animRot>
                                    <p:animRot by="240000">
                                      <p:cBhvr>
                                        <p:cTn id="322" dur="400" fill="hold">
                                          <p:stCondLst>
                                            <p:cond delay="800"/>
                                          </p:stCondLst>
                                        </p:cTn>
                                        <p:tgtEl>
                                          <p:spTgt spid="14386"/>
                                        </p:tgtEl>
                                        <p:attrNameLst>
                                          <p:attrName>r</p:attrName>
                                        </p:attrNameLst>
                                      </p:cBhvr>
                                    </p:animRot>
                                    <p:animRot by="-240000">
                                      <p:cBhvr>
                                        <p:cTn id="323" dur="400" fill="hold">
                                          <p:stCondLst>
                                            <p:cond delay="1200"/>
                                          </p:stCondLst>
                                        </p:cTn>
                                        <p:tgtEl>
                                          <p:spTgt spid="14386"/>
                                        </p:tgtEl>
                                        <p:attrNameLst>
                                          <p:attrName>r</p:attrName>
                                        </p:attrNameLst>
                                      </p:cBhvr>
                                    </p:animRot>
                                    <p:animRot by="120000">
                                      <p:cBhvr>
                                        <p:cTn id="324" dur="400" fill="hold">
                                          <p:stCondLst>
                                            <p:cond delay="1600"/>
                                          </p:stCondLst>
                                        </p:cTn>
                                        <p:tgtEl>
                                          <p:spTgt spid="14386"/>
                                        </p:tgtEl>
                                        <p:attrNameLst>
                                          <p:attrName>r</p:attrName>
                                        </p:attrNameLst>
                                      </p:cBhvr>
                                    </p:animRot>
                                  </p:childTnLst>
                                </p:cTn>
                              </p:par>
                              <p:par>
                                <p:cTn id="325" presetID="32" presetClass="emph" presetSubtype="0" repeatCount="2000" fill="hold" nodeType="withEffect">
                                  <p:stCondLst>
                                    <p:cond delay="0"/>
                                  </p:stCondLst>
                                  <p:childTnLst>
                                    <p:animClr clrSpc="rgb" dir="cw">
                                      <p:cBhvr override="childStyle">
                                        <p:cTn id="326" dur="200" fill="hold"/>
                                        <p:tgtEl>
                                          <p:spTgt spid="14377"/>
                                        </p:tgtEl>
                                        <p:attrNameLst>
                                          <p:attrName>style.color</p:attrName>
                                        </p:attrNameLst>
                                      </p:cBhvr>
                                      <p:to>
                                        <a:srgbClr val="99FF66"/>
                                      </p:to>
                                    </p:animClr>
                                    <p:animClr clrSpc="rgb" dir="cw">
                                      <p:cBhvr>
                                        <p:cTn id="327" dur="200" fill="hold"/>
                                        <p:tgtEl>
                                          <p:spTgt spid="14377"/>
                                        </p:tgtEl>
                                        <p:attrNameLst>
                                          <p:attrName>fillcolor</p:attrName>
                                        </p:attrNameLst>
                                      </p:cBhvr>
                                      <p:to>
                                        <a:srgbClr val="99FF66"/>
                                      </p:to>
                                    </p:animClr>
                                    <p:set>
                                      <p:cBhvr>
                                        <p:cTn id="328" dur="200" fill="hold"/>
                                        <p:tgtEl>
                                          <p:spTgt spid="14377"/>
                                        </p:tgtEl>
                                        <p:attrNameLst>
                                          <p:attrName>fill.type</p:attrName>
                                        </p:attrNameLst>
                                      </p:cBhvr>
                                      <p:to>
                                        <p:strVal val="solid"/>
                                      </p:to>
                                    </p:set>
                                    <p:set>
                                      <p:cBhvr>
                                        <p:cTn id="329" dur="200" fill="hold"/>
                                        <p:tgtEl>
                                          <p:spTgt spid="14377"/>
                                        </p:tgtEl>
                                        <p:attrNameLst>
                                          <p:attrName>fill.on</p:attrName>
                                        </p:attrNameLst>
                                      </p:cBhvr>
                                      <p:to>
                                        <p:strVal val="true"/>
                                      </p:to>
                                    </p:set>
                                    <p:animRot by="120000">
                                      <p:cBhvr>
                                        <p:cTn id="330" dur="200" fill="hold">
                                          <p:stCondLst>
                                            <p:cond delay="0"/>
                                          </p:stCondLst>
                                        </p:cTn>
                                        <p:tgtEl>
                                          <p:spTgt spid="14377"/>
                                        </p:tgtEl>
                                        <p:attrNameLst>
                                          <p:attrName>r</p:attrName>
                                        </p:attrNameLst>
                                      </p:cBhvr>
                                    </p:animRot>
                                    <p:animRot by="-240000">
                                      <p:cBhvr>
                                        <p:cTn id="331" dur="400" fill="hold">
                                          <p:stCondLst>
                                            <p:cond delay="400"/>
                                          </p:stCondLst>
                                        </p:cTn>
                                        <p:tgtEl>
                                          <p:spTgt spid="14377"/>
                                        </p:tgtEl>
                                        <p:attrNameLst>
                                          <p:attrName>r</p:attrName>
                                        </p:attrNameLst>
                                      </p:cBhvr>
                                    </p:animRot>
                                    <p:animRot by="240000">
                                      <p:cBhvr>
                                        <p:cTn id="332" dur="400" fill="hold">
                                          <p:stCondLst>
                                            <p:cond delay="800"/>
                                          </p:stCondLst>
                                        </p:cTn>
                                        <p:tgtEl>
                                          <p:spTgt spid="14377"/>
                                        </p:tgtEl>
                                        <p:attrNameLst>
                                          <p:attrName>r</p:attrName>
                                        </p:attrNameLst>
                                      </p:cBhvr>
                                    </p:animRot>
                                    <p:animRot by="-240000">
                                      <p:cBhvr>
                                        <p:cTn id="333" dur="400" fill="hold">
                                          <p:stCondLst>
                                            <p:cond delay="1200"/>
                                          </p:stCondLst>
                                        </p:cTn>
                                        <p:tgtEl>
                                          <p:spTgt spid="14377"/>
                                        </p:tgtEl>
                                        <p:attrNameLst>
                                          <p:attrName>r</p:attrName>
                                        </p:attrNameLst>
                                      </p:cBhvr>
                                    </p:animRot>
                                    <p:animRot by="120000">
                                      <p:cBhvr>
                                        <p:cTn id="334" dur="400" fill="hold">
                                          <p:stCondLst>
                                            <p:cond delay="1600"/>
                                          </p:stCondLst>
                                        </p:cTn>
                                        <p:tgtEl>
                                          <p:spTgt spid="14377"/>
                                        </p:tgtEl>
                                        <p:attrNameLst>
                                          <p:attrName>r</p:attrName>
                                        </p:attrNameLst>
                                      </p:cBhvr>
                                    </p:animRot>
                                  </p:childTnLst>
                                </p:cTn>
                              </p:par>
                              <p:par>
                                <p:cTn id="335" presetID="32" presetClass="emph" presetSubtype="0" repeatCount="2000" fill="hold" nodeType="withEffect">
                                  <p:stCondLst>
                                    <p:cond delay="0"/>
                                  </p:stCondLst>
                                  <p:childTnLst>
                                    <p:animClr clrSpc="rgb" dir="cw">
                                      <p:cBhvr override="childStyle">
                                        <p:cTn id="336" dur="200" fill="hold"/>
                                        <p:tgtEl>
                                          <p:spTgt spid="14375"/>
                                        </p:tgtEl>
                                        <p:attrNameLst>
                                          <p:attrName>style.color</p:attrName>
                                        </p:attrNameLst>
                                      </p:cBhvr>
                                      <p:to>
                                        <a:srgbClr val="99FF66"/>
                                      </p:to>
                                    </p:animClr>
                                    <p:animClr clrSpc="rgb" dir="cw">
                                      <p:cBhvr>
                                        <p:cTn id="337" dur="200" fill="hold"/>
                                        <p:tgtEl>
                                          <p:spTgt spid="14375"/>
                                        </p:tgtEl>
                                        <p:attrNameLst>
                                          <p:attrName>fillcolor</p:attrName>
                                        </p:attrNameLst>
                                      </p:cBhvr>
                                      <p:to>
                                        <a:srgbClr val="99FF66"/>
                                      </p:to>
                                    </p:animClr>
                                    <p:set>
                                      <p:cBhvr>
                                        <p:cTn id="338" dur="200" fill="hold"/>
                                        <p:tgtEl>
                                          <p:spTgt spid="14375"/>
                                        </p:tgtEl>
                                        <p:attrNameLst>
                                          <p:attrName>fill.type</p:attrName>
                                        </p:attrNameLst>
                                      </p:cBhvr>
                                      <p:to>
                                        <p:strVal val="solid"/>
                                      </p:to>
                                    </p:set>
                                    <p:set>
                                      <p:cBhvr>
                                        <p:cTn id="339" dur="200" fill="hold"/>
                                        <p:tgtEl>
                                          <p:spTgt spid="14375"/>
                                        </p:tgtEl>
                                        <p:attrNameLst>
                                          <p:attrName>fill.on</p:attrName>
                                        </p:attrNameLst>
                                      </p:cBhvr>
                                      <p:to>
                                        <p:strVal val="true"/>
                                      </p:to>
                                    </p:set>
                                    <p:animRot by="120000">
                                      <p:cBhvr>
                                        <p:cTn id="340" dur="200" fill="hold">
                                          <p:stCondLst>
                                            <p:cond delay="0"/>
                                          </p:stCondLst>
                                        </p:cTn>
                                        <p:tgtEl>
                                          <p:spTgt spid="14375"/>
                                        </p:tgtEl>
                                        <p:attrNameLst>
                                          <p:attrName>r</p:attrName>
                                        </p:attrNameLst>
                                      </p:cBhvr>
                                    </p:animRot>
                                    <p:animRot by="-240000">
                                      <p:cBhvr>
                                        <p:cTn id="341" dur="400" fill="hold">
                                          <p:stCondLst>
                                            <p:cond delay="400"/>
                                          </p:stCondLst>
                                        </p:cTn>
                                        <p:tgtEl>
                                          <p:spTgt spid="14375"/>
                                        </p:tgtEl>
                                        <p:attrNameLst>
                                          <p:attrName>r</p:attrName>
                                        </p:attrNameLst>
                                      </p:cBhvr>
                                    </p:animRot>
                                    <p:animRot by="240000">
                                      <p:cBhvr>
                                        <p:cTn id="342" dur="400" fill="hold">
                                          <p:stCondLst>
                                            <p:cond delay="800"/>
                                          </p:stCondLst>
                                        </p:cTn>
                                        <p:tgtEl>
                                          <p:spTgt spid="14375"/>
                                        </p:tgtEl>
                                        <p:attrNameLst>
                                          <p:attrName>r</p:attrName>
                                        </p:attrNameLst>
                                      </p:cBhvr>
                                    </p:animRot>
                                    <p:animRot by="-240000">
                                      <p:cBhvr>
                                        <p:cTn id="343" dur="400" fill="hold">
                                          <p:stCondLst>
                                            <p:cond delay="1200"/>
                                          </p:stCondLst>
                                        </p:cTn>
                                        <p:tgtEl>
                                          <p:spTgt spid="14375"/>
                                        </p:tgtEl>
                                        <p:attrNameLst>
                                          <p:attrName>r</p:attrName>
                                        </p:attrNameLst>
                                      </p:cBhvr>
                                    </p:animRot>
                                    <p:animRot by="120000">
                                      <p:cBhvr>
                                        <p:cTn id="344" dur="400" fill="hold">
                                          <p:stCondLst>
                                            <p:cond delay="1600"/>
                                          </p:stCondLst>
                                        </p:cTn>
                                        <p:tgtEl>
                                          <p:spTgt spid="14375"/>
                                        </p:tgtEl>
                                        <p:attrNameLst>
                                          <p:attrName>r</p:attrName>
                                        </p:attrNameLst>
                                      </p:cBhvr>
                                    </p:animRot>
                                  </p:childTnLst>
                                </p:cTn>
                              </p:par>
                              <p:par>
                                <p:cTn id="345" presetID="32" presetClass="emph" presetSubtype="0" repeatCount="2000" fill="hold" nodeType="withEffect">
                                  <p:stCondLst>
                                    <p:cond delay="0"/>
                                  </p:stCondLst>
                                  <p:childTnLst>
                                    <p:animClr clrSpc="rgb" dir="cw">
                                      <p:cBhvr override="childStyle">
                                        <p:cTn id="346" dur="200" fill="hold"/>
                                        <p:tgtEl>
                                          <p:spTgt spid="14414"/>
                                        </p:tgtEl>
                                        <p:attrNameLst>
                                          <p:attrName>style.color</p:attrName>
                                        </p:attrNameLst>
                                      </p:cBhvr>
                                      <p:to>
                                        <a:srgbClr val="99FF66"/>
                                      </p:to>
                                    </p:animClr>
                                    <p:animClr clrSpc="rgb" dir="cw">
                                      <p:cBhvr>
                                        <p:cTn id="347" dur="200" fill="hold"/>
                                        <p:tgtEl>
                                          <p:spTgt spid="14414"/>
                                        </p:tgtEl>
                                        <p:attrNameLst>
                                          <p:attrName>fillcolor</p:attrName>
                                        </p:attrNameLst>
                                      </p:cBhvr>
                                      <p:to>
                                        <a:srgbClr val="99FF66"/>
                                      </p:to>
                                    </p:animClr>
                                    <p:set>
                                      <p:cBhvr>
                                        <p:cTn id="348" dur="200" fill="hold"/>
                                        <p:tgtEl>
                                          <p:spTgt spid="14414"/>
                                        </p:tgtEl>
                                        <p:attrNameLst>
                                          <p:attrName>fill.type</p:attrName>
                                        </p:attrNameLst>
                                      </p:cBhvr>
                                      <p:to>
                                        <p:strVal val="solid"/>
                                      </p:to>
                                    </p:set>
                                    <p:set>
                                      <p:cBhvr>
                                        <p:cTn id="349" dur="200" fill="hold"/>
                                        <p:tgtEl>
                                          <p:spTgt spid="14414"/>
                                        </p:tgtEl>
                                        <p:attrNameLst>
                                          <p:attrName>fill.on</p:attrName>
                                        </p:attrNameLst>
                                      </p:cBhvr>
                                      <p:to>
                                        <p:strVal val="true"/>
                                      </p:to>
                                    </p:set>
                                    <p:animRot by="120000">
                                      <p:cBhvr>
                                        <p:cTn id="350" dur="200" fill="hold">
                                          <p:stCondLst>
                                            <p:cond delay="0"/>
                                          </p:stCondLst>
                                        </p:cTn>
                                        <p:tgtEl>
                                          <p:spTgt spid="14414"/>
                                        </p:tgtEl>
                                        <p:attrNameLst>
                                          <p:attrName>r</p:attrName>
                                        </p:attrNameLst>
                                      </p:cBhvr>
                                    </p:animRot>
                                    <p:animRot by="-240000">
                                      <p:cBhvr>
                                        <p:cTn id="351" dur="400" fill="hold">
                                          <p:stCondLst>
                                            <p:cond delay="400"/>
                                          </p:stCondLst>
                                        </p:cTn>
                                        <p:tgtEl>
                                          <p:spTgt spid="14414"/>
                                        </p:tgtEl>
                                        <p:attrNameLst>
                                          <p:attrName>r</p:attrName>
                                        </p:attrNameLst>
                                      </p:cBhvr>
                                    </p:animRot>
                                    <p:animRot by="240000">
                                      <p:cBhvr>
                                        <p:cTn id="352" dur="400" fill="hold">
                                          <p:stCondLst>
                                            <p:cond delay="800"/>
                                          </p:stCondLst>
                                        </p:cTn>
                                        <p:tgtEl>
                                          <p:spTgt spid="14414"/>
                                        </p:tgtEl>
                                        <p:attrNameLst>
                                          <p:attrName>r</p:attrName>
                                        </p:attrNameLst>
                                      </p:cBhvr>
                                    </p:animRot>
                                    <p:animRot by="-240000">
                                      <p:cBhvr>
                                        <p:cTn id="353" dur="400" fill="hold">
                                          <p:stCondLst>
                                            <p:cond delay="1200"/>
                                          </p:stCondLst>
                                        </p:cTn>
                                        <p:tgtEl>
                                          <p:spTgt spid="14414"/>
                                        </p:tgtEl>
                                        <p:attrNameLst>
                                          <p:attrName>r</p:attrName>
                                        </p:attrNameLst>
                                      </p:cBhvr>
                                    </p:animRot>
                                    <p:animRot by="120000">
                                      <p:cBhvr>
                                        <p:cTn id="354" dur="400" fill="hold">
                                          <p:stCondLst>
                                            <p:cond delay="1600"/>
                                          </p:stCondLst>
                                        </p:cTn>
                                        <p:tgtEl>
                                          <p:spTgt spid="14414"/>
                                        </p:tgtEl>
                                        <p:attrNameLst>
                                          <p:attrName>r</p:attrName>
                                        </p:attrNameLst>
                                      </p:cBhvr>
                                    </p:animRot>
                                  </p:childTnLst>
                                </p:cTn>
                              </p:par>
                              <p:par>
                                <p:cTn id="355" presetID="32" presetClass="emph" presetSubtype="0" repeatCount="2000" fill="hold" nodeType="withEffect">
                                  <p:stCondLst>
                                    <p:cond delay="0"/>
                                  </p:stCondLst>
                                  <p:childTnLst>
                                    <p:animClr clrSpc="rgb" dir="cw">
                                      <p:cBhvr override="childStyle">
                                        <p:cTn id="356" dur="200" fill="hold"/>
                                        <p:tgtEl>
                                          <p:spTgt spid="14413"/>
                                        </p:tgtEl>
                                        <p:attrNameLst>
                                          <p:attrName>style.color</p:attrName>
                                        </p:attrNameLst>
                                      </p:cBhvr>
                                      <p:to>
                                        <a:srgbClr val="99FF66"/>
                                      </p:to>
                                    </p:animClr>
                                    <p:animClr clrSpc="rgb" dir="cw">
                                      <p:cBhvr>
                                        <p:cTn id="357" dur="200" fill="hold"/>
                                        <p:tgtEl>
                                          <p:spTgt spid="14413"/>
                                        </p:tgtEl>
                                        <p:attrNameLst>
                                          <p:attrName>fillcolor</p:attrName>
                                        </p:attrNameLst>
                                      </p:cBhvr>
                                      <p:to>
                                        <a:srgbClr val="99FF66"/>
                                      </p:to>
                                    </p:animClr>
                                    <p:set>
                                      <p:cBhvr>
                                        <p:cTn id="358" dur="200" fill="hold"/>
                                        <p:tgtEl>
                                          <p:spTgt spid="14413"/>
                                        </p:tgtEl>
                                        <p:attrNameLst>
                                          <p:attrName>fill.type</p:attrName>
                                        </p:attrNameLst>
                                      </p:cBhvr>
                                      <p:to>
                                        <p:strVal val="solid"/>
                                      </p:to>
                                    </p:set>
                                    <p:set>
                                      <p:cBhvr>
                                        <p:cTn id="359" dur="200" fill="hold"/>
                                        <p:tgtEl>
                                          <p:spTgt spid="14413"/>
                                        </p:tgtEl>
                                        <p:attrNameLst>
                                          <p:attrName>fill.on</p:attrName>
                                        </p:attrNameLst>
                                      </p:cBhvr>
                                      <p:to>
                                        <p:strVal val="true"/>
                                      </p:to>
                                    </p:set>
                                    <p:animRot by="120000">
                                      <p:cBhvr>
                                        <p:cTn id="360" dur="200" fill="hold">
                                          <p:stCondLst>
                                            <p:cond delay="0"/>
                                          </p:stCondLst>
                                        </p:cTn>
                                        <p:tgtEl>
                                          <p:spTgt spid="14413"/>
                                        </p:tgtEl>
                                        <p:attrNameLst>
                                          <p:attrName>r</p:attrName>
                                        </p:attrNameLst>
                                      </p:cBhvr>
                                    </p:animRot>
                                    <p:animRot by="-240000">
                                      <p:cBhvr>
                                        <p:cTn id="361" dur="400" fill="hold">
                                          <p:stCondLst>
                                            <p:cond delay="400"/>
                                          </p:stCondLst>
                                        </p:cTn>
                                        <p:tgtEl>
                                          <p:spTgt spid="14413"/>
                                        </p:tgtEl>
                                        <p:attrNameLst>
                                          <p:attrName>r</p:attrName>
                                        </p:attrNameLst>
                                      </p:cBhvr>
                                    </p:animRot>
                                    <p:animRot by="240000">
                                      <p:cBhvr>
                                        <p:cTn id="362" dur="400" fill="hold">
                                          <p:stCondLst>
                                            <p:cond delay="800"/>
                                          </p:stCondLst>
                                        </p:cTn>
                                        <p:tgtEl>
                                          <p:spTgt spid="14413"/>
                                        </p:tgtEl>
                                        <p:attrNameLst>
                                          <p:attrName>r</p:attrName>
                                        </p:attrNameLst>
                                      </p:cBhvr>
                                    </p:animRot>
                                    <p:animRot by="-240000">
                                      <p:cBhvr>
                                        <p:cTn id="363" dur="400" fill="hold">
                                          <p:stCondLst>
                                            <p:cond delay="1200"/>
                                          </p:stCondLst>
                                        </p:cTn>
                                        <p:tgtEl>
                                          <p:spTgt spid="14413"/>
                                        </p:tgtEl>
                                        <p:attrNameLst>
                                          <p:attrName>r</p:attrName>
                                        </p:attrNameLst>
                                      </p:cBhvr>
                                    </p:animRot>
                                    <p:animRot by="120000">
                                      <p:cBhvr>
                                        <p:cTn id="364" dur="400" fill="hold">
                                          <p:stCondLst>
                                            <p:cond delay="1600"/>
                                          </p:stCondLst>
                                        </p:cTn>
                                        <p:tgtEl>
                                          <p:spTgt spid="14413"/>
                                        </p:tgtEl>
                                        <p:attrNameLst>
                                          <p:attrName>r</p:attrName>
                                        </p:attrNameLst>
                                      </p:cBhvr>
                                    </p:animRot>
                                  </p:childTnLst>
                                </p:cTn>
                              </p:par>
                              <p:par>
                                <p:cTn id="365" presetID="0" presetClass="path" presetSubtype="0" accel="50000" decel="50000" fill="hold" nodeType="withEffect">
                                  <p:stCondLst>
                                    <p:cond delay="1000"/>
                                  </p:stCondLst>
                                  <p:childTnLst>
                                    <p:animMotion origin="layout" path="M 0.0335 -3.7037E-6 L 0.0835 -3.7037E-6 " pathEditMode="relative" rAng="0" ptsTypes="AA">
                                      <p:cBhvr>
                                        <p:cTn id="366" dur="2500" fill="hold"/>
                                        <p:tgtEl>
                                          <p:spTgt spid="14387"/>
                                        </p:tgtEl>
                                        <p:attrNameLst>
                                          <p:attrName>ppt_x</p:attrName>
                                          <p:attrName>ppt_y</p:attrName>
                                        </p:attrNameLst>
                                      </p:cBhvr>
                                      <p:rCtr x="25" y="0"/>
                                    </p:animMotion>
                                  </p:childTnLst>
                                </p:cTn>
                              </p:par>
                              <p:par>
                                <p:cTn id="367" presetID="0" presetClass="path" presetSubtype="0" accel="50000" decel="50000" fill="hold" nodeType="withEffect">
                                  <p:stCondLst>
                                    <p:cond delay="1000"/>
                                  </p:stCondLst>
                                  <p:childTnLst>
                                    <p:animMotion origin="layout" path="M 0.0335 -3.7037E-7 L 0.0835 -3.7037E-7 " pathEditMode="relative" rAng="0" ptsTypes="AA">
                                      <p:cBhvr>
                                        <p:cTn id="368" dur="2500" fill="hold"/>
                                        <p:tgtEl>
                                          <p:spTgt spid="14386"/>
                                        </p:tgtEl>
                                        <p:attrNameLst>
                                          <p:attrName>ppt_x</p:attrName>
                                          <p:attrName>ppt_y</p:attrName>
                                        </p:attrNameLst>
                                      </p:cBhvr>
                                      <p:rCtr x="25" y="0"/>
                                    </p:animMotion>
                                  </p:childTnLst>
                                </p:cTn>
                              </p:par>
                              <p:par>
                                <p:cTn id="369" presetID="0" presetClass="path" presetSubtype="0" accel="50000" decel="50000" fill="hold" nodeType="withEffect">
                                  <p:stCondLst>
                                    <p:cond delay="1000"/>
                                  </p:stCondLst>
                                  <p:childTnLst>
                                    <p:animMotion origin="layout" path="M -0.39549 0.11829 L -0.34549 0.11829 " pathEditMode="relative" rAng="0" ptsTypes="AA">
                                      <p:cBhvr>
                                        <p:cTn id="370" dur="2500" fill="hold"/>
                                        <p:tgtEl>
                                          <p:spTgt spid="14414"/>
                                        </p:tgtEl>
                                        <p:attrNameLst>
                                          <p:attrName>ppt_x</p:attrName>
                                          <p:attrName>ppt_y</p:attrName>
                                        </p:attrNameLst>
                                      </p:cBhvr>
                                      <p:rCtr x="25" y="0"/>
                                    </p:animMotion>
                                  </p:childTnLst>
                                </p:cTn>
                              </p:par>
                              <p:par>
                                <p:cTn id="371" presetID="0" presetClass="path" presetSubtype="0" accel="50000" decel="50000" fill="hold" nodeType="withEffect">
                                  <p:stCondLst>
                                    <p:cond delay="1000"/>
                                  </p:stCondLst>
                                  <p:childTnLst>
                                    <p:animMotion origin="layout" path="M -0.39132 -0.10069 L -0.34132 -0.10069 " pathEditMode="relative" rAng="0" ptsTypes="AA">
                                      <p:cBhvr>
                                        <p:cTn id="372" dur="2500" fill="hold"/>
                                        <p:tgtEl>
                                          <p:spTgt spid="14413"/>
                                        </p:tgtEl>
                                        <p:attrNameLst>
                                          <p:attrName>ppt_x</p:attrName>
                                          <p:attrName>ppt_y</p:attrName>
                                        </p:attrNameLst>
                                      </p:cBhvr>
                                      <p:rCtr x="25" y="0"/>
                                    </p:animMotion>
                                  </p:childTnLst>
                                </p:cTn>
                              </p:par>
                              <p:par>
                                <p:cTn id="373" presetID="0" presetClass="path" presetSubtype="0" accel="50000" decel="50000" fill="hold" nodeType="withEffect">
                                  <p:stCondLst>
                                    <p:cond delay="1000"/>
                                  </p:stCondLst>
                                  <p:childTnLst>
                                    <p:animMotion origin="layout" path="M -0.33646 0.04699 L -0.30313 0.04699 " pathEditMode="relative" rAng="0" ptsTypes="AA">
                                      <p:cBhvr>
                                        <p:cTn id="374" dur="2500" fill="hold"/>
                                        <p:tgtEl>
                                          <p:spTgt spid="14377"/>
                                        </p:tgtEl>
                                        <p:attrNameLst>
                                          <p:attrName>ppt_x</p:attrName>
                                          <p:attrName>ppt_y</p:attrName>
                                        </p:attrNameLst>
                                      </p:cBhvr>
                                      <p:rCtr x="17" y="0"/>
                                    </p:animMotion>
                                  </p:childTnLst>
                                </p:cTn>
                              </p:par>
                              <p:par>
                                <p:cTn id="375" presetID="0" presetClass="path" presetSubtype="0" accel="50000" decel="50000" fill="hold" nodeType="withEffect">
                                  <p:stCondLst>
                                    <p:cond delay="1500"/>
                                  </p:stCondLst>
                                  <p:childTnLst>
                                    <p:animMotion origin="layout" path="M -0.32743 0.04815 L -0.2941 0.04815 " pathEditMode="relative" rAng="0" ptsTypes="AA">
                                      <p:cBhvr>
                                        <p:cTn id="376" dur="2500" fill="hold"/>
                                        <p:tgtEl>
                                          <p:spTgt spid="14375"/>
                                        </p:tgtEl>
                                        <p:attrNameLst>
                                          <p:attrName>ppt_x</p:attrName>
                                          <p:attrName>ppt_y</p:attrName>
                                        </p:attrNameLst>
                                      </p:cBhvr>
                                      <p:rCtr x="17" y="0"/>
                                    </p:animMotion>
                                  </p:childTnLst>
                                </p:cTn>
                              </p:par>
                              <p:par>
                                <p:cTn id="377" presetID="0" presetClass="path" presetSubtype="0" accel="50000" decel="50000" fill="hold" nodeType="withEffect">
                                  <p:stCondLst>
                                    <p:cond delay="1500"/>
                                  </p:stCondLst>
                                  <p:childTnLst>
                                    <p:animMotion origin="layout" path="M -0.01667 2.96296E-6 L 0.01666 2.96296E-6 " pathEditMode="relative" rAng="0" ptsTypes="AA">
                                      <p:cBhvr>
                                        <p:cTn id="378" dur="2500" fill="hold"/>
                                        <p:tgtEl>
                                          <p:spTgt spid="14374"/>
                                        </p:tgtEl>
                                        <p:attrNameLst>
                                          <p:attrName>ppt_x</p:attrName>
                                          <p:attrName>ppt_y</p:attrName>
                                        </p:attrNameLst>
                                      </p:cBhvr>
                                      <p:rCtr x="17" y="0"/>
                                    </p:animMotion>
                                  </p:childTnLst>
                                </p:cTn>
                              </p:par>
                              <p:par>
                                <p:cTn id="379" presetID="0" presetClass="path" presetSubtype="0" accel="50000" decel="50000" fill="hold" nodeType="withEffect">
                                  <p:stCondLst>
                                    <p:cond delay="1500"/>
                                  </p:stCondLst>
                                  <p:childTnLst>
                                    <p:animMotion origin="layout" path="M 0 0 L 0.03333 0 " pathEditMode="relative" ptsTypes="AA">
                                      <p:cBhvr>
                                        <p:cTn id="380" dur="2500" fill="hold"/>
                                        <p:tgtEl>
                                          <p:spTgt spid="14373"/>
                                        </p:tgtEl>
                                        <p:attrNameLst>
                                          <p:attrName>ppt_x</p:attrName>
                                          <p:attrName>ppt_y</p:attrName>
                                        </p:attrNameLst>
                                      </p:cBhvr>
                                    </p:animMotion>
                                  </p:childTnLst>
                                </p:cTn>
                              </p:par>
                              <p:par>
                                <p:cTn id="381" presetID="32" presetClass="emph" presetSubtype="0" fill="hold" nodeType="withEffect">
                                  <p:stCondLst>
                                    <p:cond delay="0"/>
                                  </p:stCondLst>
                                  <p:childTnLst>
                                    <p:animClr clrSpc="rgb" dir="cw">
                                      <p:cBhvr override="childStyle">
                                        <p:cTn id="382" dur="100" fill="hold"/>
                                        <p:tgtEl>
                                          <p:spTgt spid="14401"/>
                                        </p:tgtEl>
                                        <p:attrNameLst>
                                          <p:attrName>style.color</p:attrName>
                                        </p:attrNameLst>
                                      </p:cBhvr>
                                      <p:to>
                                        <a:srgbClr val="99FF66"/>
                                      </p:to>
                                    </p:animClr>
                                    <p:animClr clrSpc="rgb" dir="cw">
                                      <p:cBhvr>
                                        <p:cTn id="383" dur="100" fill="hold"/>
                                        <p:tgtEl>
                                          <p:spTgt spid="14401"/>
                                        </p:tgtEl>
                                        <p:attrNameLst>
                                          <p:attrName>fillcolor</p:attrName>
                                        </p:attrNameLst>
                                      </p:cBhvr>
                                      <p:to>
                                        <a:srgbClr val="99FF66"/>
                                      </p:to>
                                    </p:animClr>
                                    <p:set>
                                      <p:cBhvr>
                                        <p:cTn id="384" dur="100" fill="hold"/>
                                        <p:tgtEl>
                                          <p:spTgt spid="14401"/>
                                        </p:tgtEl>
                                        <p:attrNameLst>
                                          <p:attrName>fill.type</p:attrName>
                                        </p:attrNameLst>
                                      </p:cBhvr>
                                      <p:to>
                                        <p:strVal val="solid"/>
                                      </p:to>
                                    </p:set>
                                    <p:set>
                                      <p:cBhvr>
                                        <p:cTn id="385" dur="100" fill="hold"/>
                                        <p:tgtEl>
                                          <p:spTgt spid="14401"/>
                                        </p:tgtEl>
                                        <p:attrNameLst>
                                          <p:attrName>fill.on</p:attrName>
                                        </p:attrNameLst>
                                      </p:cBhvr>
                                      <p:to>
                                        <p:strVal val="true"/>
                                      </p:to>
                                    </p:set>
                                    <p:animRot by="120000">
                                      <p:cBhvr>
                                        <p:cTn id="386" dur="100" fill="hold">
                                          <p:stCondLst>
                                            <p:cond delay="0"/>
                                          </p:stCondLst>
                                        </p:cTn>
                                        <p:tgtEl>
                                          <p:spTgt spid="14401"/>
                                        </p:tgtEl>
                                        <p:attrNameLst>
                                          <p:attrName>r</p:attrName>
                                        </p:attrNameLst>
                                      </p:cBhvr>
                                    </p:animRot>
                                    <p:animRot by="-240000">
                                      <p:cBhvr>
                                        <p:cTn id="387" dur="200" fill="hold">
                                          <p:stCondLst>
                                            <p:cond delay="200"/>
                                          </p:stCondLst>
                                        </p:cTn>
                                        <p:tgtEl>
                                          <p:spTgt spid="14401"/>
                                        </p:tgtEl>
                                        <p:attrNameLst>
                                          <p:attrName>r</p:attrName>
                                        </p:attrNameLst>
                                      </p:cBhvr>
                                    </p:animRot>
                                    <p:animRot by="240000">
                                      <p:cBhvr>
                                        <p:cTn id="388" dur="200" fill="hold">
                                          <p:stCondLst>
                                            <p:cond delay="400"/>
                                          </p:stCondLst>
                                        </p:cTn>
                                        <p:tgtEl>
                                          <p:spTgt spid="14401"/>
                                        </p:tgtEl>
                                        <p:attrNameLst>
                                          <p:attrName>r</p:attrName>
                                        </p:attrNameLst>
                                      </p:cBhvr>
                                    </p:animRot>
                                    <p:animRot by="-240000">
                                      <p:cBhvr>
                                        <p:cTn id="389" dur="200" fill="hold">
                                          <p:stCondLst>
                                            <p:cond delay="600"/>
                                          </p:stCondLst>
                                        </p:cTn>
                                        <p:tgtEl>
                                          <p:spTgt spid="14401"/>
                                        </p:tgtEl>
                                        <p:attrNameLst>
                                          <p:attrName>r</p:attrName>
                                        </p:attrNameLst>
                                      </p:cBhvr>
                                    </p:animRot>
                                    <p:animRot by="120000">
                                      <p:cBhvr>
                                        <p:cTn id="390" dur="200" fill="hold">
                                          <p:stCondLst>
                                            <p:cond delay="800"/>
                                          </p:stCondLst>
                                        </p:cTn>
                                        <p:tgtEl>
                                          <p:spTgt spid="14401"/>
                                        </p:tgtEl>
                                        <p:attrNameLst>
                                          <p:attrName>r</p:attrName>
                                        </p:attrNameLst>
                                      </p:cBhvr>
                                    </p:animRot>
                                  </p:childTnLst>
                                </p:cTn>
                              </p:par>
                              <p:par>
                                <p:cTn id="391" presetID="32" presetClass="emph" presetSubtype="0" fill="hold" nodeType="withEffect">
                                  <p:stCondLst>
                                    <p:cond delay="0"/>
                                  </p:stCondLst>
                                  <p:childTnLst>
                                    <p:animClr clrSpc="rgb" dir="cw">
                                      <p:cBhvr override="childStyle">
                                        <p:cTn id="392" dur="100" fill="hold"/>
                                        <p:tgtEl>
                                          <p:spTgt spid="14402"/>
                                        </p:tgtEl>
                                        <p:attrNameLst>
                                          <p:attrName>style.color</p:attrName>
                                        </p:attrNameLst>
                                      </p:cBhvr>
                                      <p:to>
                                        <a:srgbClr val="99FF66"/>
                                      </p:to>
                                    </p:animClr>
                                    <p:animClr clrSpc="rgb" dir="cw">
                                      <p:cBhvr>
                                        <p:cTn id="393" dur="100" fill="hold"/>
                                        <p:tgtEl>
                                          <p:spTgt spid="14402"/>
                                        </p:tgtEl>
                                        <p:attrNameLst>
                                          <p:attrName>fillcolor</p:attrName>
                                        </p:attrNameLst>
                                      </p:cBhvr>
                                      <p:to>
                                        <a:srgbClr val="99FF66"/>
                                      </p:to>
                                    </p:animClr>
                                    <p:set>
                                      <p:cBhvr>
                                        <p:cTn id="394" dur="100" fill="hold"/>
                                        <p:tgtEl>
                                          <p:spTgt spid="14402"/>
                                        </p:tgtEl>
                                        <p:attrNameLst>
                                          <p:attrName>fill.type</p:attrName>
                                        </p:attrNameLst>
                                      </p:cBhvr>
                                      <p:to>
                                        <p:strVal val="solid"/>
                                      </p:to>
                                    </p:set>
                                    <p:set>
                                      <p:cBhvr>
                                        <p:cTn id="395" dur="100" fill="hold"/>
                                        <p:tgtEl>
                                          <p:spTgt spid="14402"/>
                                        </p:tgtEl>
                                        <p:attrNameLst>
                                          <p:attrName>fill.on</p:attrName>
                                        </p:attrNameLst>
                                      </p:cBhvr>
                                      <p:to>
                                        <p:strVal val="true"/>
                                      </p:to>
                                    </p:set>
                                    <p:animRot by="120000">
                                      <p:cBhvr>
                                        <p:cTn id="396" dur="100" fill="hold">
                                          <p:stCondLst>
                                            <p:cond delay="0"/>
                                          </p:stCondLst>
                                        </p:cTn>
                                        <p:tgtEl>
                                          <p:spTgt spid="14402"/>
                                        </p:tgtEl>
                                        <p:attrNameLst>
                                          <p:attrName>r</p:attrName>
                                        </p:attrNameLst>
                                      </p:cBhvr>
                                    </p:animRot>
                                    <p:animRot by="-240000">
                                      <p:cBhvr>
                                        <p:cTn id="397" dur="200" fill="hold">
                                          <p:stCondLst>
                                            <p:cond delay="200"/>
                                          </p:stCondLst>
                                        </p:cTn>
                                        <p:tgtEl>
                                          <p:spTgt spid="14402"/>
                                        </p:tgtEl>
                                        <p:attrNameLst>
                                          <p:attrName>r</p:attrName>
                                        </p:attrNameLst>
                                      </p:cBhvr>
                                    </p:animRot>
                                    <p:animRot by="240000">
                                      <p:cBhvr>
                                        <p:cTn id="398" dur="200" fill="hold">
                                          <p:stCondLst>
                                            <p:cond delay="400"/>
                                          </p:stCondLst>
                                        </p:cTn>
                                        <p:tgtEl>
                                          <p:spTgt spid="14402"/>
                                        </p:tgtEl>
                                        <p:attrNameLst>
                                          <p:attrName>r</p:attrName>
                                        </p:attrNameLst>
                                      </p:cBhvr>
                                    </p:animRot>
                                    <p:animRot by="-240000">
                                      <p:cBhvr>
                                        <p:cTn id="399" dur="200" fill="hold">
                                          <p:stCondLst>
                                            <p:cond delay="600"/>
                                          </p:stCondLst>
                                        </p:cTn>
                                        <p:tgtEl>
                                          <p:spTgt spid="14402"/>
                                        </p:tgtEl>
                                        <p:attrNameLst>
                                          <p:attrName>r</p:attrName>
                                        </p:attrNameLst>
                                      </p:cBhvr>
                                    </p:animRot>
                                    <p:animRot by="120000">
                                      <p:cBhvr>
                                        <p:cTn id="400" dur="200" fill="hold">
                                          <p:stCondLst>
                                            <p:cond delay="800"/>
                                          </p:stCondLst>
                                        </p:cTn>
                                        <p:tgtEl>
                                          <p:spTgt spid="14402"/>
                                        </p:tgtEl>
                                        <p:attrNameLst>
                                          <p:attrName>r</p:attrName>
                                        </p:attrNameLst>
                                      </p:cBhvr>
                                    </p:animRot>
                                  </p:childTnLst>
                                </p:cTn>
                              </p:par>
                              <p:par>
                                <p:cTn id="401" presetID="32" presetClass="emph" presetSubtype="0" fill="hold" nodeType="withEffect">
                                  <p:stCondLst>
                                    <p:cond delay="0"/>
                                  </p:stCondLst>
                                  <p:childTnLst>
                                    <p:animClr clrSpc="rgb" dir="cw">
                                      <p:cBhvr override="childStyle">
                                        <p:cTn id="402" dur="100" fill="hold"/>
                                        <p:tgtEl>
                                          <p:spTgt spid="14412"/>
                                        </p:tgtEl>
                                        <p:attrNameLst>
                                          <p:attrName>style.color</p:attrName>
                                        </p:attrNameLst>
                                      </p:cBhvr>
                                      <p:to>
                                        <a:srgbClr val="99FF66"/>
                                      </p:to>
                                    </p:animClr>
                                    <p:animClr clrSpc="rgb" dir="cw">
                                      <p:cBhvr>
                                        <p:cTn id="403" dur="100" fill="hold"/>
                                        <p:tgtEl>
                                          <p:spTgt spid="14412"/>
                                        </p:tgtEl>
                                        <p:attrNameLst>
                                          <p:attrName>fillcolor</p:attrName>
                                        </p:attrNameLst>
                                      </p:cBhvr>
                                      <p:to>
                                        <a:srgbClr val="99FF66"/>
                                      </p:to>
                                    </p:animClr>
                                    <p:set>
                                      <p:cBhvr>
                                        <p:cTn id="404" dur="100" fill="hold"/>
                                        <p:tgtEl>
                                          <p:spTgt spid="14412"/>
                                        </p:tgtEl>
                                        <p:attrNameLst>
                                          <p:attrName>fill.type</p:attrName>
                                        </p:attrNameLst>
                                      </p:cBhvr>
                                      <p:to>
                                        <p:strVal val="solid"/>
                                      </p:to>
                                    </p:set>
                                    <p:set>
                                      <p:cBhvr>
                                        <p:cTn id="405" dur="100" fill="hold"/>
                                        <p:tgtEl>
                                          <p:spTgt spid="14412"/>
                                        </p:tgtEl>
                                        <p:attrNameLst>
                                          <p:attrName>fill.on</p:attrName>
                                        </p:attrNameLst>
                                      </p:cBhvr>
                                      <p:to>
                                        <p:strVal val="true"/>
                                      </p:to>
                                    </p:set>
                                    <p:animRot by="120000">
                                      <p:cBhvr>
                                        <p:cTn id="406" dur="100" fill="hold">
                                          <p:stCondLst>
                                            <p:cond delay="0"/>
                                          </p:stCondLst>
                                        </p:cTn>
                                        <p:tgtEl>
                                          <p:spTgt spid="14412"/>
                                        </p:tgtEl>
                                        <p:attrNameLst>
                                          <p:attrName>r</p:attrName>
                                        </p:attrNameLst>
                                      </p:cBhvr>
                                    </p:animRot>
                                    <p:animRot by="-240000">
                                      <p:cBhvr>
                                        <p:cTn id="407" dur="200" fill="hold">
                                          <p:stCondLst>
                                            <p:cond delay="200"/>
                                          </p:stCondLst>
                                        </p:cTn>
                                        <p:tgtEl>
                                          <p:spTgt spid="14412"/>
                                        </p:tgtEl>
                                        <p:attrNameLst>
                                          <p:attrName>r</p:attrName>
                                        </p:attrNameLst>
                                      </p:cBhvr>
                                    </p:animRot>
                                    <p:animRot by="240000">
                                      <p:cBhvr>
                                        <p:cTn id="408" dur="200" fill="hold">
                                          <p:stCondLst>
                                            <p:cond delay="400"/>
                                          </p:stCondLst>
                                        </p:cTn>
                                        <p:tgtEl>
                                          <p:spTgt spid="14412"/>
                                        </p:tgtEl>
                                        <p:attrNameLst>
                                          <p:attrName>r</p:attrName>
                                        </p:attrNameLst>
                                      </p:cBhvr>
                                    </p:animRot>
                                    <p:animRot by="-240000">
                                      <p:cBhvr>
                                        <p:cTn id="409" dur="200" fill="hold">
                                          <p:stCondLst>
                                            <p:cond delay="600"/>
                                          </p:stCondLst>
                                        </p:cTn>
                                        <p:tgtEl>
                                          <p:spTgt spid="14412"/>
                                        </p:tgtEl>
                                        <p:attrNameLst>
                                          <p:attrName>r</p:attrName>
                                        </p:attrNameLst>
                                      </p:cBhvr>
                                    </p:animRot>
                                    <p:animRot by="120000">
                                      <p:cBhvr>
                                        <p:cTn id="410" dur="200" fill="hold">
                                          <p:stCondLst>
                                            <p:cond delay="800"/>
                                          </p:stCondLst>
                                        </p:cTn>
                                        <p:tgtEl>
                                          <p:spTgt spid="14412"/>
                                        </p:tgtEl>
                                        <p:attrNameLst>
                                          <p:attrName>r</p:attrName>
                                        </p:attrNameLst>
                                      </p:cBhvr>
                                    </p:animRot>
                                  </p:childTnLst>
                                </p:cTn>
                              </p:par>
                              <p:par>
                                <p:cTn id="411" presetID="9" presetClass="exit" presetSubtype="0" fill="hold" nodeType="withEffect">
                                  <p:stCondLst>
                                    <p:cond delay="500"/>
                                  </p:stCondLst>
                                  <p:childTnLst>
                                    <p:animEffect transition="out" filter="dissolve">
                                      <p:cBhvr>
                                        <p:cTn id="412" dur="2000"/>
                                        <p:tgtEl>
                                          <p:spTgt spid="14401"/>
                                        </p:tgtEl>
                                      </p:cBhvr>
                                    </p:animEffect>
                                    <p:set>
                                      <p:cBhvr>
                                        <p:cTn id="413" dur="1" fill="hold">
                                          <p:stCondLst>
                                            <p:cond delay="1999"/>
                                          </p:stCondLst>
                                        </p:cTn>
                                        <p:tgtEl>
                                          <p:spTgt spid="14401"/>
                                        </p:tgtEl>
                                        <p:attrNameLst>
                                          <p:attrName>style.visibility</p:attrName>
                                        </p:attrNameLst>
                                      </p:cBhvr>
                                      <p:to>
                                        <p:strVal val="hidden"/>
                                      </p:to>
                                    </p:set>
                                  </p:childTnLst>
                                </p:cTn>
                              </p:par>
                              <p:par>
                                <p:cTn id="414" presetID="0" presetClass="path" presetSubtype="0" accel="50000" decel="50000" fill="hold" nodeType="withEffect">
                                  <p:stCondLst>
                                    <p:cond delay="500"/>
                                  </p:stCondLst>
                                  <p:childTnLst>
                                    <p:animMotion origin="layout" path="M 0.12465 -0.01898 L 0.15937 -0.01759 " pathEditMode="relative" rAng="0" ptsTypes="AA">
                                      <p:cBhvr>
                                        <p:cTn id="415" dur="1500" fill="hold"/>
                                        <p:tgtEl>
                                          <p:spTgt spid="14383"/>
                                        </p:tgtEl>
                                        <p:attrNameLst>
                                          <p:attrName>ppt_x</p:attrName>
                                          <p:attrName>ppt_y</p:attrName>
                                        </p:attrNameLst>
                                      </p:cBhvr>
                                      <p:rCtr x="17" y="1"/>
                                    </p:animMotion>
                                  </p:childTnLst>
                                </p:cTn>
                              </p:par>
                              <p:par>
                                <p:cTn id="416" presetID="8" presetClass="emph" presetSubtype="0" fill="hold" nodeType="withEffect">
                                  <p:stCondLst>
                                    <p:cond delay="500"/>
                                  </p:stCondLst>
                                  <p:childTnLst>
                                    <p:animRot by="1800000">
                                      <p:cBhvr>
                                        <p:cTn id="417" dur="1000" fill="hold"/>
                                        <p:tgtEl>
                                          <p:spTgt spid="14383"/>
                                        </p:tgtEl>
                                        <p:attrNameLst>
                                          <p:attrName>r</p:attrName>
                                        </p:attrNameLst>
                                      </p:cBhvr>
                                    </p:animRot>
                                  </p:childTnLst>
                                </p:cTn>
                              </p:par>
                              <p:par>
                                <p:cTn id="418" presetID="0" presetClass="path" presetSubtype="0" accel="50000" decel="50000" fill="hold" nodeType="withEffect">
                                  <p:stCondLst>
                                    <p:cond delay="500"/>
                                  </p:stCondLst>
                                  <p:childTnLst>
                                    <p:animMotion origin="layout" path="M 0.00382 -0.10555 L 0.0059 -0.19606 " pathEditMode="relative" rAng="0" ptsTypes="AA">
                                      <p:cBhvr>
                                        <p:cTn id="419" dur="1500" fill="hold"/>
                                        <p:tgtEl>
                                          <p:spTgt spid="14385"/>
                                        </p:tgtEl>
                                        <p:attrNameLst>
                                          <p:attrName>ppt_x</p:attrName>
                                          <p:attrName>ppt_y</p:attrName>
                                        </p:attrNameLst>
                                      </p:cBhvr>
                                      <p:rCtr x="1" y="-45"/>
                                    </p:animMotion>
                                  </p:childTnLst>
                                </p:cTn>
                              </p:par>
                              <p:par>
                                <p:cTn id="420" presetID="0" presetClass="path" presetSubtype="0" accel="50000" decel="50000" fill="hold" nodeType="withEffect">
                                  <p:stCondLst>
                                    <p:cond delay="1000"/>
                                  </p:stCondLst>
                                  <p:childTnLst>
                                    <p:animMotion origin="layout" path="M 0.02552 -0.08217 L 0.02552 -0.15995 " pathEditMode="relative" rAng="0" ptsTypes="AA">
                                      <p:cBhvr>
                                        <p:cTn id="421" dur="2000" fill="hold"/>
                                        <p:tgtEl>
                                          <p:spTgt spid="14384"/>
                                        </p:tgtEl>
                                        <p:attrNameLst>
                                          <p:attrName>ppt_x</p:attrName>
                                          <p:attrName>ppt_y</p:attrName>
                                        </p:attrNameLst>
                                      </p:cBhvr>
                                      <p:rCtr x="0" y="-39"/>
                                    </p:animMotion>
                                  </p:childTnLst>
                                </p:cTn>
                              </p:par>
                              <p:par>
                                <p:cTn id="422" presetID="0" presetClass="path" presetSubtype="0" accel="50000" decel="50000" fill="hold" nodeType="withEffect">
                                  <p:stCondLst>
                                    <p:cond delay="1000"/>
                                  </p:stCondLst>
                                  <p:childTnLst>
                                    <p:animMotion origin="layout" path="M -0.41806 0.00324 L -0.41892 -0.08033 " pathEditMode="relative" rAng="0" ptsTypes="AA">
                                      <p:cBhvr>
                                        <p:cTn id="423" dur="2000" fill="hold"/>
                                        <p:tgtEl>
                                          <p:spTgt spid="14412"/>
                                        </p:tgtEl>
                                        <p:attrNameLst>
                                          <p:attrName>ppt_x</p:attrName>
                                          <p:attrName>ppt_y</p:attrName>
                                        </p:attrNameLst>
                                      </p:cBhvr>
                                      <p:rCtr x="-1" y="-42"/>
                                    </p:animMotion>
                                  </p:childTnLst>
                                </p:cTn>
                              </p:par>
                              <p:par>
                                <p:cTn id="424" presetID="32" presetClass="emph" presetSubtype="0" fill="hold" nodeType="withEffect">
                                  <p:stCondLst>
                                    <p:cond delay="2500"/>
                                  </p:stCondLst>
                                  <p:childTnLst>
                                    <p:animClr clrSpc="rgb" dir="cw">
                                      <p:cBhvr override="childStyle">
                                        <p:cTn id="425" dur="100" fill="hold"/>
                                        <p:tgtEl>
                                          <p:spTgt spid="14402"/>
                                        </p:tgtEl>
                                        <p:attrNameLst>
                                          <p:attrName>style.color</p:attrName>
                                        </p:attrNameLst>
                                      </p:cBhvr>
                                      <p:to>
                                        <a:srgbClr val="99FF66"/>
                                      </p:to>
                                    </p:animClr>
                                    <p:animClr clrSpc="rgb" dir="cw">
                                      <p:cBhvr>
                                        <p:cTn id="426" dur="100" fill="hold"/>
                                        <p:tgtEl>
                                          <p:spTgt spid="14402"/>
                                        </p:tgtEl>
                                        <p:attrNameLst>
                                          <p:attrName>fillcolor</p:attrName>
                                        </p:attrNameLst>
                                      </p:cBhvr>
                                      <p:to>
                                        <a:srgbClr val="99FF66"/>
                                      </p:to>
                                    </p:animClr>
                                    <p:set>
                                      <p:cBhvr>
                                        <p:cTn id="427" dur="100" fill="hold"/>
                                        <p:tgtEl>
                                          <p:spTgt spid="14402"/>
                                        </p:tgtEl>
                                        <p:attrNameLst>
                                          <p:attrName>fill.type</p:attrName>
                                        </p:attrNameLst>
                                      </p:cBhvr>
                                      <p:to>
                                        <p:strVal val="solid"/>
                                      </p:to>
                                    </p:set>
                                    <p:set>
                                      <p:cBhvr>
                                        <p:cTn id="428" dur="100" fill="hold"/>
                                        <p:tgtEl>
                                          <p:spTgt spid="14402"/>
                                        </p:tgtEl>
                                        <p:attrNameLst>
                                          <p:attrName>fill.on</p:attrName>
                                        </p:attrNameLst>
                                      </p:cBhvr>
                                      <p:to>
                                        <p:strVal val="true"/>
                                      </p:to>
                                    </p:set>
                                    <p:animRot by="120000">
                                      <p:cBhvr>
                                        <p:cTn id="429" dur="100" fill="hold">
                                          <p:stCondLst>
                                            <p:cond delay="0"/>
                                          </p:stCondLst>
                                        </p:cTn>
                                        <p:tgtEl>
                                          <p:spTgt spid="14402"/>
                                        </p:tgtEl>
                                        <p:attrNameLst>
                                          <p:attrName>r</p:attrName>
                                        </p:attrNameLst>
                                      </p:cBhvr>
                                    </p:animRot>
                                    <p:animRot by="-240000">
                                      <p:cBhvr>
                                        <p:cTn id="430" dur="200" fill="hold">
                                          <p:stCondLst>
                                            <p:cond delay="200"/>
                                          </p:stCondLst>
                                        </p:cTn>
                                        <p:tgtEl>
                                          <p:spTgt spid="14402"/>
                                        </p:tgtEl>
                                        <p:attrNameLst>
                                          <p:attrName>r</p:attrName>
                                        </p:attrNameLst>
                                      </p:cBhvr>
                                    </p:animRot>
                                    <p:animRot by="240000">
                                      <p:cBhvr>
                                        <p:cTn id="431" dur="200" fill="hold">
                                          <p:stCondLst>
                                            <p:cond delay="400"/>
                                          </p:stCondLst>
                                        </p:cTn>
                                        <p:tgtEl>
                                          <p:spTgt spid="14402"/>
                                        </p:tgtEl>
                                        <p:attrNameLst>
                                          <p:attrName>r</p:attrName>
                                        </p:attrNameLst>
                                      </p:cBhvr>
                                    </p:animRot>
                                    <p:animRot by="-240000">
                                      <p:cBhvr>
                                        <p:cTn id="432" dur="200" fill="hold">
                                          <p:stCondLst>
                                            <p:cond delay="600"/>
                                          </p:stCondLst>
                                        </p:cTn>
                                        <p:tgtEl>
                                          <p:spTgt spid="14402"/>
                                        </p:tgtEl>
                                        <p:attrNameLst>
                                          <p:attrName>r</p:attrName>
                                        </p:attrNameLst>
                                      </p:cBhvr>
                                    </p:animRot>
                                    <p:animRot by="120000">
                                      <p:cBhvr>
                                        <p:cTn id="433" dur="200" fill="hold">
                                          <p:stCondLst>
                                            <p:cond delay="800"/>
                                          </p:stCondLst>
                                        </p:cTn>
                                        <p:tgtEl>
                                          <p:spTgt spid="14402"/>
                                        </p:tgtEl>
                                        <p:attrNameLst>
                                          <p:attrName>r</p:attrName>
                                        </p:attrNameLst>
                                      </p:cBhvr>
                                    </p:animRot>
                                  </p:childTnLst>
                                </p:cTn>
                              </p:par>
                              <p:par>
                                <p:cTn id="434" presetID="32" presetClass="emph" presetSubtype="0" fill="hold" nodeType="withEffect">
                                  <p:stCondLst>
                                    <p:cond delay="2500"/>
                                  </p:stCondLst>
                                  <p:childTnLst>
                                    <p:animClr clrSpc="rgb" dir="cw">
                                      <p:cBhvr override="childStyle">
                                        <p:cTn id="435" dur="100" fill="hold"/>
                                        <p:tgtEl>
                                          <p:spTgt spid="14412"/>
                                        </p:tgtEl>
                                        <p:attrNameLst>
                                          <p:attrName>style.color</p:attrName>
                                        </p:attrNameLst>
                                      </p:cBhvr>
                                      <p:to>
                                        <a:srgbClr val="99FF66"/>
                                      </p:to>
                                    </p:animClr>
                                    <p:animClr clrSpc="rgb" dir="cw">
                                      <p:cBhvr>
                                        <p:cTn id="436" dur="100" fill="hold"/>
                                        <p:tgtEl>
                                          <p:spTgt spid="14412"/>
                                        </p:tgtEl>
                                        <p:attrNameLst>
                                          <p:attrName>fillcolor</p:attrName>
                                        </p:attrNameLst>
                                      </p:cBhvr>
                                      <p:to>
                                        <a:srgbClr val="99FF66"/>
                                      </p:to>
                                    </p:animClr>
                                    <p:set>
                                      <p:cBhvr>
                                        <p:cTn id="437" dur="100" fill="hold"/>
                                        <p:tgtEl>
                                          <p:spTgt spid="14412"/>
                                        </p:tgtEl>
                                        <p:attrNameLst>
                                          <p:attrName>fill.type</p:attrName>
                                        </p:attrNameLst>
                                      </p:cBhvr>
                                      <p:to>
                                        <p:strVal val="solid"/>
                                      </p:to>
                                    </p:set>
                                    <p:set>
                                      <p:cBhvr>
                                        <p:cTn id="438" dur="100" fill="hold"/>
                                        <p:tgtEl>
                                          <p:spTgt spid="14412"/>
                                        </p:tgtEl>
                                        <p:attrNameLst>
                                          <p:attrName>fill.on</p:attrName>
                                        </p:attrNameLst>
                                      </p:cBhvr>
                                      <p:to>
                                        <p:strVal val="true"/>
                                      </p:to>
                                    </p:set>
                                    <p:animRot by="120000">
                                      <p:cBhvr>
                                        <p:cTn id="439" dur="100" fill="hold">
                                          <p:stCondLst>
                                            <p:cond delay="0"/>
                                          </p:stCondLst>
                                        </p:cTn>
                                        <p:tgtEl>
                                          <p:spTgt spid="14412"/>
                                        </p:tgtEl>
                                        <p:attrNameLst>
                                          <p:attrName>r</p:attrName>
                                        </p:attrNameLst>
                                      </p:cBhvr>
                                    </p:animRot>
                                    <p:animRot by="-240000">
                                      <p:cBhvr>
                                        <p:cTn id="440" dur="200" fill="hold">
                                          <p:stCondLst>
                                            <p:cond delay="200"/>
                                          </p:stCondLst>
                                        </p:cTn>
                                        <p:tgtEl>
                                          <p:spTgt spid="14412"/>
                                        </p:tgtEl>
                                        <p:attrNameLst>
                                          <p:attrName>r</p:attrName>
                                        </p:attrNameLst>
                                      </p:cBhvr>
                                    </p:animRot>
                                    <p:animRot by="240000">
                                      <p:cBhvr>
                                        <p:cTn id="441" dur="200" fill="hold">
                                          <p:stCondLst>
                                            <p:cond delay="400"/>
                                          </p:stCondLst>
                                        </p:cTn>
                                        <p:tgtEl>
                                          <p:spTgt spid="14412"/>
                                        </p:tgtEl>
                                        <p:attrNameLst>
                                          <p:attrName>r</p:attrName>
                                        </p:attrNameLst>
                                      </p:cBhvr>
                                    </p:animRot>
                                    <p:animRot by="-240000">
                                      <p:cBhvr>
                                        <p:cTn id="442" dur="200" fill="hold">
                                          <p:stCondLst>
                                            <p:cond delay="600"/>
                                          </p:stCondLst>
                                        </p:cTn>
                                        <p:tgtEl>
                                          <p:spTgt spid="14412"/>
                                        </p:tgtEl>
                                        <p:attrNameLst>
                                          <p:attrName>r</p:attrName>
                                        </p:attrNameLst>
                                      </p:cBhvr>
                                    </p:animRot>
                                    <p:animRot by="120000">
                                      <p:cBhvr>
                                        <p:cTn id="443" dur="200" fill="hold">
                                          <p:stCondLst>
                                            <p:cond delay="800"/>
                                          </p:stCondLst>
                                        </p:cTn>
                                        <p:tgtEl>
                                          <p:spTgt spid="14412"/>
                                        </p:tgtEl>
                                        <p:attrNameLst>
                                          <p:attrName>r</p:attrName>
                                        </p:attrNameLst>
                                      </p:cBhvr>
                                    </p:animRot>
                                  </p:childTnLst>
                                </p:cTn>
                              </p:par>
                              <p:par>
                                <p:cTn id="444" presetID="26" presetClass="emph" presetSubtype="0" fill="hold" nodeType="withEffect">
                                  <p:stCondLst>
                                    <p:cond delay="1500"/>
                                  </p:stCondLst>
                                  <p:childTnLst>
                                    <p:animEffect transition="out" filter="fade">
                                      <p:cBhvr>
                                        <p:cTn id="445" dur="500" tmFilter="0, 0; .2, .5; .8, .5; 1, 0"/>
                                        <p:tgtEl>
                                          <p:spTgt spid="14402"/>
                                        </p:tgtEl>
                                      </p:cBhvr>
                                    </p:animEffect>
                                    <p:animScale>
                                      <p:cBhvr>
                                        <p:cTn id="446" dur="250" autoRev="1" fill="hold"/>
                                        <p:tgtEl>
                                          <p:spTgt spid="14402"/>
                                        </p:tgtEl>
                                      </p:cBhvr>
                                      <p:by x="105000" y="105000"/>
                                    </p:animScale>
                                  </p:childTnLst>
                                </p:cTn>
                              </p:par>
                              <p:par>
                                <p:cTn id="447" presetID="47" presetClass="exit" presetSubtype="0" fill="hold" nodeType="withEffect">
                                  <p:stCondLst>
                                    <p:cond delay="2000"/>
                                  </p:stCondLst>
                                  <p:childTnLst>
                                    <p:animEffect transition="out" filter="fade">
                                      <p:cBhvr>
                                        <p:cTn id="448" dur="1000"/>
                                        <p:tgtEl>
                                          <p:spTgt spid="14379"/>
                                        </p:tgtEl>
                                      </p:cBhvr>
                                    </p:animEffect>
                                    <p:anim calcmode="lin" valueType="num">
                                      <p:cBhvr>
                                        <p:cTn id="449" dur="1000"/>
                                        <p:tgtEl>
                                          <p:spTgt spid="14379"/>
                                        </p:tgtEl>
                                        <p:attrNameLst>
                                          <p:attrName>ppt_x</p:attrName>
                                        </p:attrNameLst>
                                      </p:cBhvr>
                                      <p:tavLst>
                                        <p:tav tm="0">
                                          <p:val>
                                            <p:strVal val="ppt_x"/>
                                          </p:val>
                                        </p:tav>
                                        <p:tav tm="100000">
                                          <p:val>
                                            <p:strVal val="ppt_x"/>
                                          </p:val>
                                        </p:tav>
                                      </p:tavLst>
                                    </p:anim>
                                    <p:anim calcmode="lin" valueType="num">
                                      <p:cBhvr>
                                        <p:cTn id="450" dur="1000"/>
                                        <p:tgtEl>
                                          <p:spTgt spid="14379"/>
                                        </p:tgtEl>
                                        <p:attrNameLst>
                                          <p:attrName>ppt_y</p:attrName>
                                        </p:attrNameLst>
                                      </p:cBhvr>
                                      <p:tavLst>
                                        <p:tav tm="0">
                                          <p:val>
                                            <p:strVal val="ppt_y"/>
                                          </p:val>
                                        </p:tav>
                                        <p:tav tm="100000">
                                          <p:val>
                                            <p:strVal val="ppt_y-.1"/>
                                          </p:val>
                                        </p:tav>
                                      </p:tavLst>
                                    </p:anim>
                                    <p:set>
                                      <p:cBhvr>
                                        <p:cTn id="451" dur="1" fill="hold">
                                          <p:stCondLst>
                                            <p:cond delay="999"/>
                                          </p:stCondLst>
                                        </p:cTn>
                                        <p:tgtEl>
                                          <p:spTgt spid="14379"/>
                                        </p:tgtEl>
                                        <p:attrNameLst>
                                          <p:attrName>style.visibility</p:attrName>
                                        </p:attrNameLst>
                                      </p:cBhvr>
                                      <p:to>
                                        <p:strVal val="hidden"/>
                                      </p:to>
                                    </p:set>
                                  </p:childTnLst>
                                </p:cTn>
                              </p:par>
                            </p:childTnLst>
                          </p:cTn>
                        </p:par>
                        <p:par>
                          <p:cTn id="452" fill="hold">
                            <p:stCondLst>
                              <p:cond delay="4000"/>
                            </p:stCondLst>
                            <p:childTnLst>
                              <p:par>
                                <p:cTn id="453" presetID="10" presetClass="entr" presetSubtype="0" fill="hold" grpId="0" nodeType="afterEffect">
                                  <p:stCondLst>
                                    <p:cond delay="500"/>
                                  </p:stCondLst>
                                  <p:childTnLst>
                                    <p:set>
                                      <p:cBhvr>
                                        <p:cTn id="454" dur="1" fill="hold">
                                          <p:stCondLst>
                                            <p:cond delay="0"/>
                                          </p:stCondLst>
                                        </p:cTn>
                                        <p:tgtEl>
                                          <p:spTgt spid="14472"/>
                                        </p:tgtEl>
                                        <p:attrNameLst>
                                          <p:attrName>style.visibility</p:attrName>
                                        </p:attrNameLst>
                                      </p:cBhvr>
                                      <p:to>
                                        <p:strVal val="visible"/>
                                      </p:to>
                                    </p:set>
                                    <p:animEffect transition="in" filter="fade">
                                      <p:cBhvr>
                                        <p:cTn id="455" dur="2000"/>
                                        <p:tgtEl>
                                          <p:spTgt spid="14472"/>
                                        </p:tgtEl>
                                      </p:cBhvr>
                                    </p:animEffect>
                                  </p:childTnLst>
                                </p:cTn>
                              </p:par>
                              <p:par>
                                <p:cTn id="456" presetID="10" presetClass="entr" presetSubtype="0" fill="hold" grpId="0" nodeType="withEffect">
                                  <p:stCondLst>
                                    <p:cond delay="500"/>
                                  </p:stCondLst>
                                  <p:childTnLst>
                                    <p:set>
                                      <p:cBhvr>
                                        <p:cTn id="457" dur="1" fill="hold">
                                          <p:stCondLst>
                                            <p:cond delay="0"/>
                                          </p:stCondLst>
                                        </p:cTn>
                                        <p:tgtEl>
                                          <p:spTgt spid="14473"/>
                                        </p:tgtEl>
                                        <p:attrNameLst>
                                          <p:attrName>style.visibility</p:attrName>
                                        </p:attrNameLst>
                                      </p:cBhvr>
                                      <p:to>
                                        <p:strVal val="visible"/>
                                      </p:to>
                                    </p:set>
                                    <p:animEffect transition="in" filter="fade">
                                      <p:cBhvr>
                                        <p:cTn id="458" dur="2000"/>
                                        <p:tgtEl>
                                          <p:spTgt spid="14473"/>
                                        </p:tgtEl>
                                      </p:cBhvr>
                                    </p:animEffect>
                                  </p:childTnLst>
                                </p:cTn>
                              </p:par>
                              <p:par>
                                <p:cTn id="459" presetID="10" presetClass="entr" presetSubtype="0" fill="hold" grpId="0" nodeType="withEffect">
                                  <p:stCondLst>
                                    <p:cond delay="500"/>
                                  </p:stCondLst>
                                  <p:childTnLst>
                                    <p:set>
                                      <p:cBhvr>
                                        <p:cTn id="460" dur="1" fill="hold">
                                          <p:stCondLst>
                                            <p:cond delay="0"/>
                                          </p:stCondLst>
                                        </p:cTn>
                                        <p:tgtEl>
                                          <p:spTgt spid="14474"/>
                                        </p:tgtEl>
                                        <p:attrNameLst>
                                          <p:attrName>style.visibility</p:attrName>
                                        </p:attrNameLst>
                                      </p:cBhvr>
                                      <p:to>
                                        <p:strVal val="visible"/>
                                      </p:to>
                                    </p:set>
                                    <p:animEffect transition="in" filter="fade">
                                      <p:cBhvr>
                                        <p:cTn id="461" dur="2000"/>
                                        <p:tgtEl>
                                          <p:spTgt spid="14474"/>
                                        </p:tgtEl>
                                      </p:cBhvr>
                                    </p:animEffect>
                                  </p:childTnLst>
                                </p:cTn>
                              </p:par>
                            </p:childTnLst>
                          </p:cTn>
                        </p:par>
                      </p:childTnLst>
                    </p:cTn>
                  </p:par>
                  <p:par>
                    <p:cTn id="462" fill="hold">
                      <p:stCondLst>
                        <p:cond delay="indefinite"/>
                      </p:stCondLst>
                      <p:childTnLst>
                        <p:par>
                          <p:cTn id="463" fill="hold">
                            <p:stCondLst>
                              <p:cond delay="0"/>
                            </p:stCondLst>
                            <p:childTnLst>
                              <p:par>
                                <p:cTn id="464" presetID="10" presetClass="exit" presetSubtype="0" fill="hold" grpId="1" nodeType="clickEffect">
                                  <p:stCondLst>
                                    <p:cond delay="0"/>
                                  </p:stCondLst>
                                  <p:childTnLst>
                                    <p:animEffect transition="out" filter="fade">
                                      <p:cBhvr>
                                        <p:cTn id="465" dur="2000"/>
                                        <p:tgtEl>
                                          <p:spTgt spid="14472"/>
                                        </p:tgtEl>
                                      </p:cBhvr>
                                    </p:animEffect>
                                    <p:set>
                                      <p:cBhvr>
                                        <p:cTn id="466" dur="1" fill="hold">
                                          <p:stCondLst>
                                            <p:cond delay="1999"/>
                                          </p:stCondLst>
                                        </p:cTn>
                                        <p:tgtEl>
                                          <p:spTgt spid="14472"/>
                                        </p:tgtEl>
                                        <p:attrNameLst>
                                          <p:attrName>style.visibility</p:attrName>
                                        </p:attrNameLst>
                                      </p:cBhvr>
                                      <p:to>
                                        <p:strVal val="hidden"/>
                                      </p:to>
                                    </p:set>
                                  </p:childTnLst>
                                </p:cTn>
                              </p:par>
                              <p:par>
                                <p:cTn id="467" presetID="10" presetClass="exit" presetSubtype="0" fill="hold" grpId="1" nodeType="withEffect">
                                  <p:stCondLst>
                                    <p:cond delay="0"/>
                                  </p:stCondLst>
                                  <p:childTnLst>
                                    <p:animEffect transition="out" filter="fade">
                                      <p:cBhvr>
                                        <p:cTn id="468" dur="2000"/>
                                        <p:tgtEl>
                                          <p:spTgt spid="14473"/>
                                        </p:tgtEl>
                                      </p:cBhvr>
                                    </p:animEffect>
                                    <p:set>
                                      <p:cBhvr>
                                        <p:cTn id="469" dur="1" fill="hold">
                                          <p:stCondLst>
                                            <p:cond delay="1999"/>
                                          </p:stCondLst>
                                        </p:cTn>
                                        <p:tgtEl>
                                          <p:spTgt spid="14473"/>
                                        </p:tgtEl>
                                        <p:attrNameLst>
                                          <p:attrName>style.visibility</p:attrName>
                                        </p:attrNameLst>
                                      </p:cBhvr>
                                      <p:to>
                                        <p:strVal val="hidden"/>
                                      </p:to>
                                    </p:set>
                                  </p:childTnLst>
                                </p:cTn>
                              </p:par>
                              <p:par>
                                <p:cTn id="470" presetID="10" presetClass="exit" presetSubtype="0" fill="hold" grpId="1" nodeType="withEffect">
                                  <p:stCondLst>
                                    <p:cond delay="0"/>
                                  </p:stCondLst>
                                  <p:childTnLst>
                                    <p:animEffect transition="out" filter="fade">
                                      <p:cBhvr>
                                        <p:cTn id="471" dur="2000"/>
                                        <p:tgtEl>
                                          <p:spTgt spid="14474"/>
                                        </p:tgtEl>
                                      </p:cBhvr>
                                    </p:animEffect>
                                    <p:set>
                                      <p:cBhvr>
                                        <p:cTn id="472" dur="1" fill="hold">
                                          <p:stCondLst>
                                            <p:cond delay="1999"/>
                                          </p:stCondLst>
                                        </p:cTn>
                                        <p:tgtEl>
                                          <p:spTgt spid="14474"/>
                                        </p:tgtEl>
                                        <p:attrNameLst>
                                          <p:attrName>style.visibility</p:attrName>
                                        </p:attrNameLst>
                                      </p:cBhvr>
                                      <p:to>
                                        <p:strVal val="hidden"/>
                                      </p:to>
                                    </p:set>
                                  </p:childTnLst>
                                </p:cTn>
                              </p:par>
                              <p:par>
                                <p:cTn id="473" presetID="16" presetClass="exit" presetSubtype="26" fill="hold" grpId="1" nodeType="withEffect">
                                  <p:stCondLst>
                                    <p:cond delay="0"/>
                                  </p:stCondLst>
                                  <p:childTnLst>
                                    <p:animEffect transition="out" filter="barn(inHorizontal)">
                                      <p:cBhvr>
                                        <p:cTn id="474" dur="1000"/>
                                        <p:tgtEl>
                                          <p:spTgt spid="14471"/>
                                        </p:tgtEl>
                                      </p:cBhvr>
                                    </p:animEffect>
                                    <p:set>
                                      <p:cBhvr>
                                        <p:cTn id="475" dur="1" fill="hold">
                                          <p:stCondLst>
                                            <p:cond delay="999"/>
                                          </p:stCondLst>
                                        </p:cTn>
                                        <p:tgtEl>
                                          <p:spTgt spid="14471"/>
                                        </p:tgtEl>
                                        <p:attrNameLst>
                                          <p:attrName>style.visibility</p:attrName>
                                        </p:attrNameLst>
                                      </p:cBhvr>
                                      <p:to>
                                        <p:strVal val="hidden"/>
                                      </p:to>
                                    </p:set>
                                  </p:childTnLst>
                                </p:cTn>
                              </p:par>
                            </p:childTnLst>
                          </p:cTn>
                        </p:par>
                        <p:par>
                          <p:cTn id="476" fill="hold">
                            <p:stCondLst>
                              <p:cond delay="2000"/>
                            </p:stCondLst>
                            <p:childTnLst>
                              <p:par>
                                <p:cTn id="477" presetID="16" presetClass="entr" presetSubtype="26" fill="hold" grpId="0" nodeType="afterEffect">
                                  <p:stCondLst>
                                    <p:cond delay="0"/>
                                  </p:stCondLst>
                                  <p:childTnLst>
                                    <p:set>
                                      <p:cBhvr>
                                        <p:cTn id="478" dur="1" fill="hold">
                                          <p:stCondLst>
                                            <p:cond delay="0"/>
                                          </p:stCondLst>
                                        </p:cTn>
                                        <p:tgtEl>
                                          <p:spTgt spid="14475"/>
                                        </p:tgtEl>
                                        <p:attrNameLst>
                                          <p:attrName>style.visibility</p:attrName>
                                        </p:attrNameLst>
                                      </p:cBhvr>
                                      <p:to>
                                        <p:strVal val="visible"/>
                                      </p:to>
                                    </p:set>
                                    <p:animEffect transition="in" filter="barn(inHorizontal)">
                                      <p:cBhvr>
                                        <p:cTn id="479" dur="1000"/>
                                        <p:tgtEl>
                                          <p:spTgt spid="14475"/>
                                        </p:tgtEl>
                                      </p:cBhvr>
                                    </p:animEffect>
                                  </p:childTnLst>
                                </p:cTn>
                              </p:par>
                            </p:childTnLst>
                          </p:cTn>
                        </p:par>
                      </p:childTnLst>
                    </p:cTn>
                  </p:par>
                  <p:par>
                    <p:cTn id="480" fill="hold">
                      <p:stCondLst>
                        <p:cond delay="indefinite"/>
                      </p:stCondLst>
                      <p:childTnLst>
                        <p:par>
                          <p:cTn id="481" fill="hold">
                            <p:stCondLst>
                              <p:cond delay="0"/>
                            </p:stCondLst>
                            <p:childTnLst>
                              <p:par>
                                <p:cTn id="482" presetID="9" presetClass="exit" presetSubtype="0" fill="hold" nodeType="clickEffect">
                                  <p:stCondLst>
                                    <p:cond delay="0"/>
                                  </p:stCondLst>
                                  <p:childTnLst>
                                    <p:animEffect transition="out" filter="dissolve">
                                      <p:cBhvr>
                                        <p:cTn id="483" dur="1000"/>
                                        <p:tgtEl>
                                          <p:spTgt spid="14402"/>
                                        </p:tgtEl>
                                      </p:cBhvr>
                                    </p:animEffect>
                                    <p:set>
                                      <p:cBhvr>
                                        <p:cTn id="484" dur="1" fill="hold">
                                          <p:stCondLst>
                                            <p:cond delay="999"/>
                                          </p:stCondLst>
                                        </p:cTn>
                                        <p:tgtEl>
                                          <p:spTgt spid="14402"/>
                                        </p:tgtEl>
                                        <p:attrNameLst>
                                          <p:attrName>style.visibility</p:attrName>
                                        </p:attrNameLst>
                                      </p:cBhvr>
                                      <p:to>
                                        <p:strVal val="hidden"/>
                                      </p:to>
                                    </p:set>
                                  </p:childTnLst>
                                </p:cTn>
                              </p:par>
                              <p:par>
                                <p:cTn id="485" presetID="0" presetClass="path" presetSubtype="0" accel="50000" decel="50000" fill="hold" nodeType="withEffect">
                                  <p:stCondLst>
                                    <p:cond delay="500"/>
                                  </p:stCondLst>
                                  <p:childTnLst>
                                    <p:animMotion origin="layout" path="M -0.41892 -0.08033 L -0.16997 -0.12061 " pathEditMode="relative" rAng="0" ptsTypes="AA">
                                      <p:cBhvr>
                                        <p:cTn id="486" dur="2500" fill="hold"/>
                                        <p:tgtEl>
                                          <p:spTgt spid="14412"/>
                                        </p:tgtEl>
                                        <p:attrNameLst>
                                          <p:attrName>ppt_x</p:attrName>
                                          <p:attrName>ppt_y</p:attrName>
                                        </p:attrNameLst>
                                      </p:cBhvr>
                                      <p:rCtr x="124" y="-20"/>
                                    </p:animMotion>
                                  </p:childTnLst>
                                </p:cTn>
                              </p:par>
                              <p:par>
                                <p:cTn id="487" presetID="9" presetClass="exit" presetSubtype="0" fill="hold" nodeType="withEffect">
                                  <p:stCondLst>
                                    <p:cond delay="1000"/>
                                  </p:stCondLst>
                                  <p:childTnLst>
                                    <p:animEffect transition="out" filter="dissolve">
                                      <p:cBhvr>
                                        <p:cTn id="488" dur="1000"/>
                                        <p:tgtEl>
                                          <p:spTgt spid="14412"/>
                                        </p:tgtEl>
                                      </p:cBhvr>
                                    </p:animEffect>
                                    <p:set>
                                      <p:cBhvr>
                                        <p:cTn id="489" dur="1" fill="hold">
                                          <p:stCondLst>
                                            <p:cond delay="999"/>
                                          </p:stCondLst>
                                        </p:cTn>
                                        <p:tgtEl>
                                          <p:spTgt spid="14412"/>
                                        </p:tgtEl>
                                        <p:attrNameLst>
                                          <p:attrName>style.visibility</p:attrName>
                                        </p:attrNameLst>
                                      </p:cBhvr>
                                      <p:to>
                                        <p:strVal val="hidden"/>
                                      </p:to>
                                    </p:set>
                                  </p:childTnLst>
                                </p:cTn>
                              </p:par>
                              <p:par>
                                <p:cTn id="490" presetID="0" presetClass="path" presetSubtype="0" accel="50000" decel="50000" fill="hold" nodeType="withEffect">
                                  <p:stCondLst>
                                    <p:cond delay="1000"/>
                                  </p:stCondLst>
                                  <p:childTnLst>
                                    <p:animMotion origin="layout" path="M 0.02761 -0.16134 L 0.08907 -0.22662 L 0.20365 -0.26828 " pathEditMode="relative" rAng="0" ptsTypes="AAA">
                                      <p:cBhvr>
                                        <p:cTn id="491" dur="2000" fill="hold"/>
                                        <p:tgtEl>
                                          <p:spTgt spid="14384"/>
                                        </p:tgtEl>
                                        <p:attrNameLst>
                                          <p:attrName>ppt_x</p:attrName>
                                          <p:attrName>ppt_y</p:attrName>
                                        </p:attrNameLst>
                                      </p:cBhvr>
                                      <p:rCtr x="88" y="-53"/>
                                    </p:animMotion>
                                  </p:childTnLst>
                                </p:cTn>
                              </p:par>
                              <p:par>
                                <p:cTn id="492" presetID="8" presetClass="emph" presetSubtype="0" fill="hold" nodeType="withEffect">
                                  <p:stCondLst>
                                    <p:cond delay="1000"/>
                                  </p:stCondLst>
                                  <p:childTnLst>
                                    <p:animRot by="5400000">
                                      <p:cBhvr>
                                        <p:cTn id="493" dur="1000" fill="hold"/>
                                        <p:tgtEl>
                                          <p:spTgt spid="14384"/>
                                        </p:tgtEl>
                                        <p:attrNameLst>
                                          <p:attrName>r</p:attrName>
                                        </p:attrNameLst>
                                      </p:cBhvr>
                                    </p:animRot>
                                  </p:childTnLst>
                                </p:cTn>
                              </p:par>
                              <p:par>
                                <p:cTn id="494" presetID="0" presetClass="path" presetSubtype="0" accel="50000" decel="50000" fill="hold" nodeType="withEffect">
                                  <p:stCondLst>
                                    <p:cond delay="1000"/>
                                  </p:stCondLst>
                                  <p:childTnLst>
                                    <p:animMotion origin="layout" path="M -0.34132 -0.1007 L -0.10816 -0.07848 " pathEditMode="relative" rAng="0" ptsTypes="AA">
                                      <p:cBhvr>
                                        <p:cTn id="495" dur="2500" fill="hold"/>
                                        <p:tgtEl>
                                          <p:spTgt spid="14413"/>
                                        </p:tgtEl>
                                        <p:attrNameLst>
                                          <p:attrName>ppt_x</p:attrName>
                                          <p:attrName>ppt_y</p:attrName>
                                        </p:attrNameLst>
                                      </p:cBhvr>
                                      <p:rCtr x="116" y="11"/>
                                    </p:animMotion>
                                  </p:childTnLst>
                                </p:cTn>
                              </p:par>
                              <p:par>
                                <p:cTn id="496" presetID="0" presetClass="path" presetSubtype="0" accel="50000" decel="50000" fill="hold" nodeType="withEffect">
                                  <p:stCondLst>
                                    <p:cond delay="1000"/>
                                  </p:stCondLst>
                                  <p:childTnLst>
                                    <p:animMotion origin="layout" path="M -0.34549 0.11829 L -0.12205 0.06852 " pathEditMode="relative" rAng="0" ptsTypes="AA">
                                      <p:cBhvr>
                                        <p:cTn id="497" dur="2500" fill="hold"/>
                                        <p:tgtEl>
                                          <p:spTgt spid="14414"/>
                                        </p:tgtEl>
                                        <p:attrNameLst>
                                          <p:attrName>ppt_x</p:attrName>
                                          <p:attrName>ppt_y</p:attrName>
                                        </p:attrNameLst>
                                      </p:cBhvr>
                                      <p:rCtr x="112" y="-25"/>
                                    </p:animMotion>
                                  </p:childTnLst>
                                </p:cTn>
                              </p:par>
                              <p:par>
                                <p:cTn id="498" presetID="0" presetClass="path" presetSubtype="0" accel="50000" decel="50000" fill="hold" nodeType="withEffect">
                                  <p:stCondLst>
                                    <p:cond delay="1000"/>
                                  </p:stCondLst>
                                  <p:childTnLst>
                                    <p:animMotion origin="layout" path="M 0.0835 -2.22222E-6 L 0.23298 -0.01875 " pathEditMode="relative" rAng="0" ptsTypes="AA">
                                      <p:cBhvr>
                                        <p:cTn id="499" dur="2000" fill="hold"/>
                                        <p:tgtEl>
                                          <p:spTgt spid="14387"/>
                                        </p:tgtEl>
                                        <p:attrNameLst>
                                          <p:attrName>ppt_x</p:attrName>
                                          <p:attrName>ppt_y</p:attrName>
                                        </p:attrNameLst>
                                      </p:cBhvr>
                                      <p:rCtr x="75" y="-9"/>
                                    </p:animMotion>
                                  </p:childTnLst>
                                </p:cTn>
                              </p:par>
                              <p:par>
                                <p:cTn id="500" presetID="0" presetClass="path" presetSubtype="0" accel="50000" decel="50000" fill="hold" nodeType="withEffect">
                                  <p:stCondLst>
                                    <p:cond delay="1000"/>
                                  </p:stCondLst>
                                  <p:childTnLst>
                                    <p:animMotion origin="layout" path="M 0.0835 -3.7037E-6 L 0.23437 -0.01157 " pathEditMode="relative" rAng="0" ptsTypes="AA">
                                      <p:cBhvr>
                                        <p:cTn id="501" dur="2000" fill="hold"/>
                                        <p:tgtEl>
                                          <p:spTgt spid="14386"/>
                                        </p:tgtEl>
                                        <p:attrNameLst>
                                          <p:attrName>ppt_x</p:attrName>
                                          <p:attrName>ppt_y</p:attrName>
                                        </p:attrNameLst>
                                      </p:cBhvr>
                                      <p:rCtr x="75" y="-6"/>
                                    </p:animMotion>
                                  </p:childTnLst>
                                </p:cTn>
                              </p:par>
                              <p:par>
                                <p:cTn id="502" presetID="10" presetClass="exit" presetSubtype="0" fill="hold" nodeType="withEffect">
                                  <p:stCondLst>
                                    <p:cond delay="2000"/>
                                  </p:stCondLst>
                                  <p:childTnLst>
                                    <p:animEffect transition="out" filter="fade">
                                      <p:cBhvr>
                                        <p:cTn id="503" dur="1000"/>
                                        <p:tgtEl>
                                          <p:spTgt spid="14413"/>
                                        </p:tgtEl>
                                      </p:cBhvr>
                                    </p:animEffect>
                                    <p:set>
                                      <p:cBhvr>
                                        <p:cTn id="504" dur="1" fill="hold">
                                          <p:stCondLst>
                                            <p:cond delay="999"/>
                                          </p:stCondLst>
                                        </p:cTn>
                                        <p:tgtEl>
                                          <p:spTgt spid="14413"/>
                                        </p:tgtEl>
                                        <p:attrNameLst>
                                          <p:attrName>style.visibility</p:attrName>
                                        </p:attrNameLst>
                                      </p:cBhvr>
                                      <p:to>
                                        <p:strVal val="hidden"/>
                                      </p:to>
                                    </p:set>
                                  </p:childTnLst>
                                </p:cTn>
                              </p:par>
                              <p:par>
                                <p:cTn id="505" presetID="10" presetClass="exit" presetSubtype="0" fill="hold" nodeType="withEffect">
                                  <p:stCondLst>
                                    <p:cond delay="2000"/>
                                  </p:stCondLst>
                                  <p:childTnLst>
                                    <p:animEffect transition="out" filter="fade">
                                      <p:cBhvr>
                                        <p:cTn id="506" dur="1000"/>
                                        <p:tgtEl>
                                          <p:spTgt spid="14414"/>
                                        </p:tgtEl>
                                      </p:cBhvr>
                                    </p:animEffect>
                                    <p:set>
                                      <p:cBhvr>
                                        <p:cTn id="507" dur="1" fill="hold">
                                          <p:stCondLst>
                                            <p:cond delay="999"/>
                                          </p:stCondLst>
                                        </p:cTn>
                                        <p:tgtEl>
                                          <p:spTgt spid="14414"/>
                                        </p:tgtEl>
                                        <p:attrNameLst>
                                          <p:attrName>style.visibility</p:attrName>
                                        </p:attrNameLst>
                                      </p:cBhvr>
                                      <p:to>
                                        <p:strVal val="hidden"/>
                                      </p:to>
                                    </p:set>
                                  </p:childTnLst>
                                </p:cTn>
                              </p:par>
                              <p:par>
                                <p:cTn id="508" presetID="0" presetClass="path" presetSubtype="0" accel="50000" decel="50000" fill="hold" nodeType="withEffect">
                                  <p:stCondLst>
                                    <p:cond delay="1500"/>
                                  </p:stCondLst>
                                  <p:childTnLst>
                                    <p:animMotion origin="layout" path="M -0.30313 0.04699 L -0.05261 0.01366 " pathEditMode="relative" rAng="0" ptsTypes="AA">
                                      <p:cBhvr>
                                        <p:cTn id="509" dur="2500" fill="hold"/>
                                        <p:tgtEl>
                                          <p:spTgt spid="14377"/>
                                        </p:tgtEl>
                                        <p:attrNameLst>
                                          <p:attrName>ppt_x</p:attrName>
                                          <p:attrName>ppt_y</p:attrName>
                                        </p:attrNameLst>
                                      </p:cBhvr>
                                      <p:rCtr x="125" y="-17"/>
                                    </p:animMotion>
                                  </p:childTnLst>
                                </p:cTn>
                              </p:par>
                              <p:par>
                                <p:cTn id="510" presetID="0" presetClass="path" presetSubtype="0" accel="50000" decel="50000" fill="hold" nodeType="withEffect">
                                  <p:stCondLst>
                                    <p:cond delay="1500"/>
                                  </p:stCondLst>
                                  <p:childTnLst>
                                    <p:animMotion origin="layout" path="M -0.2941 0.04814 L -0.04357 0.01481 " pathEditMode="relative" rAng="0" ptsTypes="AA">
                                      <p:cBhvr>
                                        <p:cTn id="511" dur="2500" fill="hold"/>
                                        <p:tgtEl>
                                          <p:spTgt spid="14375"/>
                                        </p:tgtEl>
                                        <p:attrNameLst>
                                          <p:attrName>ppt_x</p:attrName>
                                          <p:attrName>ppt_y</p:attrName>
                                        </p:attrNameLst>
                                      </p:cBhvr>
                                      <p:rCtr x="125" y="-17"/>
                                    </p:animMotion>
                                  </p:childTnLst>
                                </p:cTn>
                              </p:par>
                              <p:par>
                                <p:cTn id="512" presetID="10" presetClass="exit" presetSubtype="0" fill="hold" nodeType="withEffect">
                                  <p:stCondLst>
                                    <p:cond delay="2500"/>
                                  </p:stCondLst>
                                  <p:childTnLst>
                                    <p:animEffect transition="out" filter="fade">
                                      <p:cBhvr>
                                        <p:cTn id="513" dur="1000"/>
                                        <p:tgtEl>
                                          <p:spTgt spid="14377"/>
                                        </p:tgtEl>
                                      </p:cBhvr>
                                    </p:animEffect>
                                    <p:set>
                                      <p:cBhvr>
                                        <p:cTn id="514" dur="1" fill="hold">
                                          <p:stCondLst>
                                            <p:cond delay="999"/>
                                          </p:stCondLst>
                                        </p:cTn>
                                        <p:tgtEl>
                                          <p:spTgt spid="14377"/>
                                        </p:tgtEl>
                                        <p:attrNameLst>
                                          <p:attrName>style.visibility</p:attrName>
                                        </p:attrNameLst>
                                      </p:cBhvr>
                                      <p:to>
                                        <p:strVal val="hidden"/>
                                      </p:to>
                                    </p:set>
                                  </p:childTnLst>
                                </p:cTn>
                              </p:par>
                              <p:par>
                                <p:cTn id="515" presetID="10" presetClass="exit" presetSubtype="0" fill="hold" nodeType="withEffect">
                                  <p:stCondLst>
                                    <p:cond delay="2500"/>
                                  </p:stCondLst>
                                  <p:childTnLst>
                                    <p:animEffect transition="out" filter="fade">
                                      <p:cBhvr>
                                        <p:cTn id="516" dur="1000"/>
                                        <p:tgtEl>
                                          <p:spTgt spid="14375"/>
                                        </p:tgtEl>
                                      </p:cBhvr>
                                    </p:animEffect>
                                    <p:set>
                                      <p:cBhvr>
                                        <p:cTn id="517" dur="1" fill="hold">
                                          <p:stCondLst>
                                            <p:cond delay="999"/>
                                          </p:stCondLst>
                                        </p:cTn>
                                        <p:tgtEl>
                                          <p:spTgt spid="14375"/>
                                        </p:tgtEl>
                                        <p:attrNameLst>
                                          <p:attrName>style.visibility</p:attrName>
                                        </p:attrNameLst>
                                      </p:cBhvr>
                                      <p:to>
                                        <p:strVal val="hidden"/>
                                      </p:to>
                                    </p:set>
                                  </p:childTnLst>
                                </p:cTn>
                              </p:par>
                              <p:par>
                                <p:cTn id="518" presetID="0" presetClass="path" presetSubtype="0" accel="50000" decel="50000" fill="hold" nodeType="withEffect">
                                  <p:stCondLst>
                                    <p:cond delay="2000"/>
                                  </p:stCondLst>
                                  <p:childTnLst>
                                    <p:animMotion origin="layout" path="M 0 0 L 0.20781 0 " pathEditMode="relative" ptsTypes="AA">
                                      <p:cBhvr>
                                        <p:cTn id="519" dur="3000" fill="hold"/>
                                        <p:tgtEl>
                                          <p:spTgt spid="14461"/>
                                        </p:tgtEl>
                                        <p:attrNameLst>
                                          <p:attrName>ppt_x</p:attrName>
                                          <p:attrName>ppt_y</p:attrName>
                                        </p:attrNameLst>
                                      </p:cBhvr>
                                    </p:animMotion>
                                  </p:childTnLst>
                                </p:cTn>
                              </p:par>
                              <p:par>
                                <p:cTn id="520" presetID="0" presetClass="path" presetSubtype="0" accel="50000" decel="50000" fill="hold" nodeType="withEffect">
                                  <p:stCondLst>
                                    <p:cond delay="2000"/>
                                  </p:stCondLst>
                                  <p:childTnLst>
                                    <p:animMotion origin="layout" path="M 0 0 L 0.20781 0 " pathEditMode="relative" ptsTypes="AA">
                                      <p:cBhvr>
                                        <p:cTn id="521" dur="3000" fill="hold"/>
                                        <p:tgtEl>
                                          <p:spTgt spid="14459"/>
                                        </p:tgtEl>
                                        <p:attrNameLst>
                                          <p:attrName>ppt_x</p:attrName>
                                          <p:attrName>ppt_y</p:attrName>
                                        </p:attrNameLst>
                                      </p:cBhvr>
                                    </p:animMotion>
                                  </p:childTnLst>
                                </p:cTn>
                              </p:par>
                              <p:par>
                                <p:cTn id="522" presetID="0" presetClass="path" presetSubtype="0" accel="50000" decel="50000" fill="hold" nodeType="withEffect">
                                  <p:stCondLst>
                                    <p:cond delay="2000"/>
                                  </p:stCondLst>
                                  <p:childTnLst>
                                    <p:animMotion origin="layout" path="M 0 0 L 0.20781 0 " pathEditMode="relative" ptsTypes="AA">
                                      <p:cBhvr>
                                        <p:cTn id="523" dur="3000" fill="hold"/>
                                        <p:tgtEl>
                                          <p:spTgt spid="14462"/>
                                        </p:tgtEl>
                                        <p:attrNameLst>
                                          <p:attrName>ppt_x</p:attrName>
                                          <p:attrName>ppt_y</p:attrName>
                                        </p:attrNameLst>
                                      </p:cBhvr>
                                    </p:animMotion>
                                  </p:childTnLst>
                                </p:cTn>
                              </p:par>
                              <p:par>
                                <p:cTn id="524" presetID="0" presetClass="path" presetSubtype="0" accel="50000" decel="50000" fill="hold" nodeType="withEffect">
                                  <p:stCondLst>
                                    <p:cond delay="2000"/>
                                  </p:stCondLst>
                                  <p:childTnLst>
                                    <p:animMotion origin="layout" path="M 0 0 L 0.20781 0 " pathEditMode="relative" ptsTypes="AA">
                                      <p:cBhvr>
                                        <p:cTn id="525" dur="3000" fill="hold"/>
                                        <p:tgtEl>
                                          <p:spTgt spid="14460"/>
                                        </p:tgtEl>
                                        <p:attrNameLst>
                                          <p:attrName>ppt_x</p:attrName>
                                          <p:attrName>ppt_y</p:attrName>
                                        </p:attrNameLst>
                                      </p:cBhvr>
                                    </p:animMotion>
                                  </p:childTnLst>
                                </p:cTn>
                              </p:par>
                              <p:par>
                                <p:cTn id="526" presetID="0" presetClass="path" presetSubtype="0" accel="50000" decel="50000" fill="hold" nodeType="withEffect">
                                  <p:stCondLst>
                                    <p:cond delay="2000"/>
                                  </p:stCondLst>
                                  <p:childTnLst>
                                    <p:animMotion origin="layout" path="M -0.08889 0.11296 L 0.11892 0.11296 " pathEditMode="relative" rAng="0" ptsTypes="AA">
                                      <p:cBhvr>
                                        <p:cTn id="527" dur="3000" fill="hold"/>
                                        <p:tgtEl>
                                          <p:spTgt spid="14409"/>
                                        </p:tgtEl>
                                        <p:attrNameLst>
                                          <p:attrName>ppt_x</p:attrName>
                                          <p:attrName>ppt_y</p:attrName>
                                        </p:attrNameLst>
                                      </p:cBhvr>
                                      <p:rCtr x="104" y="0"/>
                                    </p:animMotion>
                                  </p:childTnLst>
                                </p:cTn>
                              </p:par>
                              <p:par>
                                <p:cTn id="528" presetID="0" presetClass="path" presetSubtype="0" accel="50000" decel="50000" fill="hold" nodeType="withEffect">
                                  <p:stCondLst>
                                    <p:cond delay="2000"/>
                                  </p:stCondLst>
                                  <p:childTnLst>
                                    <p:animMotion origin="layout" path="M -0.08785 -0.12847 L 0.11996 -0.12847 " pathEditMode="relative" rAng="0" ptsTypes="AA">
                                      <p:cBhvr>
                                        <p:cTn id="529" dur="3000" fill="hold"/>
                                        <p:tgtEl>
                                          <p:spTgt spid="14410"/>
                                        </p:tgtEl>
                                        <p:attrNameLst>
                                          <p:attrName>ppt_x</p:attrName>
                                          <p:attrName>ppt_y</p:attrName>
                                        </p:attrNameLst>
                                      </p:cBhvr>
                                      <p:rCtr x="104" y="0"/>
                                    </p:animMotion>
                                  </p:childTnLst>
                                </p:cTn>
                              </p:par>
                              <p:par>
                                <p:cTn id="530" presetID="10" presetClass="exit" presetSubtype="0" fill="hold" nodeType="withEffect">
                                  <p:stCondLst>
                                    <p:cond delay="2500"/>
                                  </p:stCondLst>
                                  <p:childTnLst>
                                    <p:animEffect transition="out" filter="fade">
                                      <p:cBhvr>
                                        <p:cTn id="531" dur="2000"/>
                                        <p:tgtEl>
                                          <p:spTgt spid="14461"/>
                                        </p:tgtEl>
                                      </p:cBhvr>
                                    </p:animEffect>
                                    <p:set>
                                      <p:cBhvr>
                                        <p:cTn id="532" dur="1" fill="hold">
                                          <p:stCondLst>
                                            <p:cond delay="1999"/>
                                          </p:stCondLst>
                                        </p:cTn>
                                        <p:tgtEl>
                                          <p:spTgt spid="14461"/>
                                        </p:tgtEl>
                                        <p:attrNameLst>
                                          <p:attrName>style.visibility</p:attrName>
                                        </p:attrNameLst>
                                      </p:cBhvr>
                                      <p:to>
                                        <p:strVal val="hidden"/>
                                      </p:to>
                                    </p:set>
                                  </p:childTnLst>
                                </p:cTn>
                              </p:par>
                              <p:par>
                                <p:cTn id="533" presetID="10" presetClass="exit" presetSubtype="0" fill="hold" nodeType="withEffect">
                                  <p:stCondLst>
                                    <p:cond delay="2500"/>
                                  </p:stCondLst>
                                  <p:childTnLst>
                                    <p:animEffect transition="out" filter="fade">
                                      <p:cBhvr>
                                        <p:cTn id="534" dur="2000"/>
                                        <p:tgtEl>
                                          <p:spTgt spid="14459"/>
                                        </p:tgtEl>
                                      </p:cBhvr>
                                    </p:animEffect>
                                    <p:set>
                                      <p:cBhvr>
                                        <p:cTn id="535" dur="1" fill="hold">
                                          <p:stCondLst>
                                            <p:cond delay="1999"/>
                                          </p:stCondLst>
                                        </p:cTn>
                                        <p:tgtEl>
                                          <p:spTgt spid="14459"/>
                                        </p:tgtEl>
                                        <p:attrNameLst>
                                          <p:attrName>style.visibility</p:attrName>
                                        </p:attrNameLst>
                                      </p:cBhvr>
                                      <p:to>
                                        <p:strVal val="hidden"/>
                                      </p:to>
                                    </p:set>
                                  </p:childTnLst>
                                </p:cTn>
                              </p:par>
                              <p:par>
                                <p:cTn id="536" presetID="10" presetClass="exit" presetSubtype="0" fill="hold" nodeType="withEffect">
                                  <p:stCondLst>
                                    <p:cond delay="2500"/>
                                  </p:stCondLst>
                                  <p:childTnLst>
                                    <p:animEffect transition="out" filter="fade">
                                      <p:cBhvr>
                                        <p:cTn id="537" dur="2000"/>
                                        <p:tgtEl>
                                          <p:spTgt spid="14462"/>
                                        </p:tgtEl>
                                      </p:cBhvr>
                                    </p:animEffect>
                                    <p:set>
                                      <p:cBhvr>
                                        <p:cTn id="538" dur="1" fill="hold">
                                          <p:stCondLst>
                                            <p:cond delay="1999"/>
                                          </p:stCondLst>
                                        </p:cTn>
                                        <p:tgtEl>
                                          <p:spTgt spid="14462"/>
                                        </p:tgtEl>
                                        <p:attrNameLst>
                                          <p:attrName>style.visibility</p:attrName>
                                        </p:attrNameLst>
                                      </p:cBhvr>
                                      <p:to>
                                        <p:strVal val="hidden"/>
                                      </p:to>
                                    </p:set>
                                  </p:childTnLst>
                                </p:cTn>
                              </p:par>
                              <p:par>
                                <p:cTn id="539" presetID="10" presetClass="exit" presetSubtype="0" fill="hold" nodeType="withEffect">
                                  <p:stCondLst>
                                    <p:cond delay="2500"/>
                                  </p:stCondLst>
                                  <p:childTnLst>
                                    <p:animEffect transition="out" filter="fade">
                                      <p:cBhvr>
                                        <p:cTn id="540" dur="2000"/>
                                        <p:tgtEl>
                                          <p:spTgt spid="14460"/>
                                        </p:tgtEl>
                                      </p:cBhvr>
                                    </p:animEffect>
                                    <p:set>
                                      <p:cBhvr>
                                        <p:cTn id="541" dur="1" fill="hold">
                                          <p:stCondLst>
                                            <p:cond delay="1999"/>
                                          </p:stCondLst>
                                        </p:cTn>
                                        <p:tgtEl>
                                          <p:spTgt spid="14460"/>
                                        </p:tgtEl>
                                        <p:attrNameLst>
                                          <p:attrName>style.visibility</p:attrName>
                                        </p:attrNameLst>
                                      </p:cBhvr>
                                      <p:to>
                                        <p:strVal val="hidden"/>
                                      </p:to>
                                    </p:set>
                                  </p:childTnLst>
                                </p:cTn>
                              </p:par>
                              <p:par>
                                <p:cTn id="542" presetID="10" presetClass="exit" presetSubtype="0" fill="hold" nodeType="withEffect">
                                  <p:stCondLst>
                                    <p:cond delay="2500"/>
                                  </p:stCondLst>
                                  <p:childTnLst>
                                    <p:animEffect transition="out" filter="fade">
                                      <p:cBhvr>
                                        <p:cTn id="543" dur="2000"/>
                                        <p:tgtEl>
                                          <p:spTgt spid="14409"/>
                                        </p:tgtEl>
                                      </p:cBhvr>
                                    </p:animEffect>
                                    <p:set>
                                      <p:cBhvr>
                                        <p:cTn id="544" dur="1" fill="hold">
                                          <p:stCondLst>
                                            <p:cond delay="1999"/>
                                          </p:stCondLst>
                                        </p:cTn>
                                        <p:tgtEl>
                                          <p:spTgt spid="14409"/>
                                        </p:tgtEl>
                                        <p:attrNameLst>
                                          <p:attrName>style.visibility</p:attrName>
                                        </p:attrNameLst>
                                      </p:cBhvr>
                                      <p:to>
                                        <p:strVal val="hidden"/>
                                      </p:to>
                                    </p:set>
                                  </p:childTnLst>
                                </p:cTn>
                              </p:par>
                              <p:par>
                                <p:cTn id="545" presetID="10" presetClass="exit" presetSubtype="0" fill="hold" nodeType="withEffect">
                                  <p:stCondLst>
                                    <p:cond delay="2500"/>
                                  </p:stCondLst>
                                  <p:childTnLst>
                                    <p:animEffect transition="out" filter="fade">
                                      <p:cBhvr>
                                        <p:cTn id="546" dur="2000"/>
                                        <p:tgtEl>
                                          <p:spTgt spid="14410"/>
                                        </p:tgtEl>
                                      </p:cBhvr>
                                    </p:animEffect>
                                    <p:set>
                                      <p:cBhvr>
                                        <p:cTn id="547" dur="1" fill="hold">
                                          <p:stCondLst>
                                            <p:cond delay="1999"/>
                                          </p:stCondLst>
                                        </p:cTn>
                                        <p:tgtEl>
                                          <p:spTgt spid="14410"/>
                                        </p:tgtEl>
                                        <p:attrNameLst>
                                          <p:attrName>style.visibility</p:attrName>
                                        </p:attrNameLst>
                                      </p:cBhvr>
                                      <p:to>
                                        <p:strVal val="hidden"/>
                                      </p:to>
                                    </p:set>
                                  </p:childTnLst>
                                </p:cTn>
                              </p:par>
                              <p:par>
                                <p:cTn id="548" presetID="0" presetClass="path" presetSubtype="0" accel="50000" decel="50000" fill="hold" nodeType="withEffect">
                                  <p:stCondLst>
                                    <p:cond delay="1500"/>
                                  </p:stCondLst>
                                  <p:childTnLst>
                                    <p:animMotion origin="layout" path="M 0.03159 -7.40741E-7 L 0.17778 -0.05741 " pathEditMode="relative" rAng="0" ptsTypes="AA">
                                      <p:cBhvr>
                                        <p:cTn id="549" dur="2000" fill="hold"/>
                                        <p:tgtEl>
                                          <p:spTgt spid="14373"/>
                                        </p:tgtEl>
                                        <p:attrNameLst>
                                          <p:attrName>ppt_x</p:attrName>
                                          <p:attrName>ppt_y</p:attrName>
                                        </p:attrNameLst>
                                      </p:cBhvr>
                                      <p:rCtr x="73" y="-29"/>
                                    </p:animMotion>
                                  </p:childTnLst>
                                </p:cTn>
                              </p:par>
                            </p:childTnLst>
                          </p:cTn>
                        </p:par>
                        <p:par>
                          <p:cTn id="550" fill="hold">
                            <p:stCondLst>
                              <p:cond delay="5000"/>
                            </p:stCondLst>
                            <p:childTnLst>
                              <p:par>
                                <p:cTn id="551" presetID="10" presetClass="entr" presetSubtype="0" fill="hold" grpId="0" nodeType="afterEffect">
                                  <p:stCondLst>
                                    <p:cond delay="500"/>
                                  </p:stCondLst>
                                  <p:childTnLst>
                                    <p:set>
                                      <p:cBhvr>
                                        <p:cTn id="552" dur="1" fill="hold">
                                          <p:stCondLst>
                                            <p:cond delay="0"/>
                                          </p:stCondLst>
                                        </p:cTn>
                                        <p:tgtEl>
                                          <p:spTgt spid="14476"/>
                                        </p:tgtEl>
                                        <p:attrNameLst>
                                          <p:attrName>style.visibility</p:attrName>
                                        </p:attrNameLst>
                                      </p:cBhvr>
                                      <p:to>
                                        <p:strVal val="visible"/>
                                      </p:to>
                                    </p:set>
                                    <p:animEffect transition="in" filter="fade">
                                      <p:cBhvr>
                                        <p:cTn id="553" dur="2000"/>
                                        <p:tgtEl>
                                          <p:spTgt spid="14476"/>
                                        </p:tgtEl>
                                      </p:cBhvr>
                                    </p:animEffect>
                                  </p:childTnLst>
                                </p:cTn>
                              </p:par>
                              <p:par>
                                <p:cTn id="554" presetID="10" presetClass="entr" presetSubtype="0" fill="hold" grpId="0" nodeType="withEffect">
                                  <p:stCondLst>
                                    <p:cond delay="500"/>
                                  </p:stCondLst>
                                  <p:childTnLst>
                                    <p:set>
                                      <p:cBhvr>
                                        <p:cTn id="555" dur="1" fill="hold">
                                          <p:stCondLst>
                                            <p:cond delay="0"/>
                                          </p:stCondLst>
                                        </p:cTn>
                                        <p:tgtEl>
                                          <p:spTgt spid="14477"/>
                                        </p:tgtEl>
                                        <p:attrNameLst>
                                          <p:attrName>style.visibility</p:attrName>
                                        </p:attrNameLst>
                                      </p:cBhvr>
                                      <p:to>
                                        <p:strVal val="visible"/>
                                      </p:to>
                                    </p:set>
                                    <p:animEffect transition="in" filter="fade">
                                      <p:cBhvr>
                                        <p:cTn id="556" dur="2000"/>
                                        <p:tgtEl>
                                          <p:spTgt spid="14477"/>
                                        </p:tgtEl>
                                      </p:cBhvr>
                                    </p:animEffect>
                                  </p:childTnLst>
                                </p:cTn>
                              </p:par>
                              <p:par>
                                <p:cTn id="557" presetID="10" presetClass="entr" presetSubtype="0" fill="hold" grpId="0" nodeType="withEffect">
                                  <p:stCondLst>
                                    <p:cond delay="500"/>
                                  </p:stCondLst>
                                  <p:childTnLst>
                                    <p:set>
                                      <p:cBhvr>
                                        <p:cTn id="558" dur="1" fill="hold">
                                          <p:stCondLst>
                                            <p:cond delay="0"/>
                                          </p:stCondLst>
                                        </p:cTn>
                                        <p:tgtEl>
                                          <p:spTgt spid="14478"/>
                                        </p:tgtEl>
                                        <p:attrNameLst>
                                          <p:attrName>style.visibility</p:attrName>
                                        </p:attrNameLst>
                                      </p:cBhvr>
                                      <p:to>
                                        <p:strVal val="visible"/>
                                      </p:to>
                                    </p:set>
                                    <p:animEffect transition="in" filter="fade">
                                      <p:cBhvr>
                                        <p:cTn id="559" dur="2000"/>
                                        <p:tgtEl>
                                          <p:spTgt spid="1447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0" restart="whenNotActive" fill="hold" evtFilter="cancelBubble" nodeType="interactiveSeq">
                <p:stCondLst>
                  <p:cond evt="onClick" delay="0">
                    <p:tgtEl>
                      <p:spTgt spid="14446"/>
                    </p:tgtEl>
                  </p:cond>
                </p:stCondLst>
                <p:endSync evt="end" delay="0">
                  <p:rtn val="all"/>
                </p:endSync>
                <p:childTnLst>
                  <p:par>
                    <p:cTn id="561" fill="hold">
                      <p:stCondLst>
                        <p:cond delay="0"/>
                      </p:stCondLst>
                      <p:childTnLst>
                        <p:par>
                          <p:cTn id="562" fill="hold">
                            <p:stCondLst>
                              <p:cond delay="0"/>
                            </p:stCondLst>
                            <p:childTnLst>
                              <p:par>
                                <p:cTn id="563" presetID="54" presetClass="entr" presetSubtype="0" accel="100000" fill="hold" grpId="0" nodeType="withEffect">
                                  <p:stCondLst>
                                    <p:cond delay="0"/>
                                  </p:stCondLst>
                                  <p:childTnLst>
                                    <p:set>
                                      <p:cBhvr>
                                        <p:cTn id="564" dur="1" fill="hold">
                                          <p:stCondLst>
                                            <p:cond delay="0"/>
                                          </p:stCondLst>
                                        </p:cTn>
                                        <p:tgtEl>
                                          <p:spTgt spid="14480"/>
                                        </p:tgtEl>
                                        <p:attrNameLst>
                                          <p:attrName>style.visibility</p:attrName>
                                        </p:attrNameLst>
                                      </p:cBhvr>
                                      <p:to>
                                        <p:strVal val="visible"/>
                                      </p:to>
                                    </p:set>
                                    <p:anim calcmode="lin" valueType="num">
                                      <p:cBhvr>
                                        <p:cTn id="565" dur="1000" fill="hold"/>
                                        <p:tgtEl>
                                          <p:spTgt spid="14480"/>
                                        </p:tgtEl>
                                        <p:attrNameLst>
                                          <p:attrName>ppt_w</p:attrName>
                                        </p:attrNameLst>
                                      </p:cBhvr>
                                      <p:tavLst>
                                        <p:tav tm="0">
                                          <p:val>
                                            <p:strVal val="#ppt_w*0.05"/>
                                          </p:val>
                                        </p:tav>
                                        <p:tav tm="100000">
                                          <p:val>
                                            <p:strVal val="#ppt_w"/>
                                          </p:val>
                                        </p:tav>
                                      </p:tavLst>
                                    </p:anim>
                                    <p:anim calcmode="lin" valueType="num">
                                      <p:cBhvr>
                                        <p:cTn id="566" dur="1000" fill="hold"/>
                                        <p:tgtEl>
                                          <p:spTgt spid="14480"/>
                                        </p:tgtEl>
                                        <p:attrNameLst>
                                          <p:attrName>ppt_h</p:attrName>
                                        </p:attrNameLst>
                                      </p:cBhvr>
                                      <p:tavLst>
                                        <p:tav tm="0">
                                          <p:val>
                                            <p:strVal val="#ppt_h"/>
                                          </p:val>
                                        </p:tav>
                                        <p:tav tm="100000">
                                          <p:val>
                                            <p:strVal val="#ppt_h"/>
                                          </p:val>
                                        </p:tav>
                                      </p:tavLst>
                                    </p:anim>
                                    <p:anim calcmode="lin" valueType="num">
                                      <p:cBhvr>
                                        <p:cTn id="567" dur="1000" fill="hold"/>
                                        <p:tgtEl>
                                          <p:spTgt spid="14480"/>
                                        </p:tgtEl>
                                        <p:attrNameLst>
                                          <p:attrName>ppt_x</p:attrName>
                                        </p:attrNameLst>
                                      </p:cBhvr>
                                      <p:tavLst>
                                        <p:tav tm="0">
                                          <p:val>
                                            <p:strVal val="#ppt_x-.2"/>
                                          </p:val>
                                        </p:tav>
                                        <p:tav tm="100000">
                                          <p:val>
                                            <p:strVal val="#ppt_x"/>
                                          </p:val>
                                        </p:tav>
                                      </p:tavLst>
                                    </p:anim>
                                    <p:anim calcmode="lin" valueType="num">
                                      <p:cBhvr>
                                        <p:cTn id="568" dur="1000" fill="hold"/>
                                        <p:tgtEl>
                                          <p:spTgt spid="14480"/>
                                        </p:tgtEl>
                                        <p:attrNameLst>
                                          <p:attrName>ppt_y</p:attrName>
                                        </p:attrNameLst>
                                      </p:cBhvr>
                                      <p:tavLst>
                                        <p:tav tm="0">
                                          <p:val>
                                            <p:strVal val="#ppt_y"/>
                                          </p:val>
                                        </p:tav>
                                        <p:tav tm="100000">
                                          <p:val>
                                            <p:strVal val="#ppt_y"/>
                                          </p:val>
                                        </p:tav>
                                      </p:tavLst>
                                    </p:anim>
                                    <p:animEffect transition="in" filter="fade">
                                      <p:cBhvr>
                                        <p:cTn id="569" dur="1000"/>
                                        <p:tgtEl>
                                          <p:spTgt spid="14480"/>
                                        </p:tgtEl>
                                      </p:cBhvr>
                                    </p:animEffect>
                                  </p:childTnLst>
                                </p:cTn>
                              </p:par>
                            </p:childTnLst>
                          </p:cTn>
                        </p:par>
                        <p:par>
                          <p:cTn id="570" fill="hold">
                            <p:stCondLst>
                              <p:cond delay="1000"/>
                            </p:stCondLst>
                            <p:childTnLst>
                              <p:par>
                                <p:cTn id="571" presetID="54" presetClass="exit" presetSubtype="0" decel="100000" fill="hold" grpId="1" nodeType="afterEffect">
                                  <p:stCondLst>
                                    <p:cond delay="3000"/>
                                  </p:stCondLst>
                                  <p:childTnLst>
                                    <p:anim calcmode="lin" valueType="num">
                                      <p:cBhvr>
                                        <p:cTn id="572" dur="1000"/>
                                        <p:tgtEl>
                                          <p:spTgt spid="14480"/>
                                        </p:tgtEl>
                                        <p:attrNameLst>
                                          <p:attrName>ppt_w</p:attrName>
                                        </p:attrNameLst>
                                      </p:cBhvr>
                                      <p:tavLst>
                                        <p:tav tm="0">
                                          <p:val>
                                            <p:strVal val="ppt_w"/>
                                          </p:val>
                                        </p:tav>
                                        <p:tav tm="100000">
                                          <p:val>
                                            <p:strVal val="ppt_w*0.05"/>
                                          </p:val>
                                        </p:tav>
                                      </p:tavLst>
                                    </p:anim>
                                    <p:anim calcmode="lin" valueType="num">
                                      <p:cBhvr>
                                        <p:cTn id="573" dur="1000"/>
                                        <p:tgtEl>
                                          <p:spTgt spid="14480"/>
                                        </p:tgtEl>
                                        <p:attrNameLst>
                                          <p:attrName>ppt_h</p:attrName>
                                        </p:attrNameLst>
                                      </p:cBhvr>
                                      <p:tavLst>
                                        <p:tav tm="0">
                                          <p:val>
                                            <p:strVal val="ppt_h"/>
                                          </p:val>
                                        </p:tav>
                                        <p:tav tm="100000">
                                          <p:val>
                                            <p:strVal val="ppt_h"/>
                                          </p:val>
                                        </p:tav>
                                      </p:tavLst>
                                    </p:anim>
                                    <p:anim calcmode="lin" valueType="num">
                                      <p:cBhvr>
                                        <p:cTn id="574" dur="1000"/>
                                        <p:tgtEl>
                                          <p:spTgt spid="14480"/>
                                        </p:tgtEl>
                                        <p:attrNameLst>
                                          <p:attrName>ppt_x</p:attrName>
                                        </p:attrNameLst>
                                      </p:cBhvr>
                                      <p:tavLst>
                                        <p:tav tm="0">
                                          <p:val>
                                            <p:strVal val="ppt_x"/>
                                          </p:val>
                                        </p:tav>
                                        <p:tav tm="100000">
                                          <p:val>
                                            <p:strVal val="ppt_x-.2"/>
                                          </p:val>
                                        </p:tav>
                                      </p:tavLst>
                                    </p:anim>
                                    <p:anim calcmode="lin" valueType="num">
                                      <p:cBhvr>
                                        <p:cTn id="575" dur="1000"/>
                                        <p:tgtEl>
                                          <p:spTgt spid="14480"/>
                                        </p:tgtEl>
                                        <p:attrNameLst>
                                          <p:attrName>ppt_y</p:attrName>
                                        </p:attrNameLst>
                                      </p:cBhvr>
                                      <p:tavLst>
                                        <p:tav tm="0">
                                          <p:val>
                                            <p:strVal val="ppt_y"/>
                                          </p:val>
                                        </p:tav>
                                        <p:tav tm="100000">
                                          <p:val>
                                            <p:strVal val="ppt_y"/>
                                          </p:val>
                                        </p:tav>
                                      </p:tavLst>
                                    </p:anim>
                                    <p:animEffect transition="out" filter="fade">
                                      <p:cBhvr>
                                        <p:cTn id="576" dur="1000"/>
                                        <p:tgtEl>
                                          <p:spTgt spid="14480"/>
                                        </p:tgtEl>
                                      </p:cBhvr>
                                    </p:animEffect>
                                    <p:set>
                                      <p:cBhvr>
                                        <p:cTn id="577" dur="1" fill="hold">
                                          <p:stCondLst>
                                            <p:cond delay="999"/>
                                          </p:stCondLst>
                                        </p:cTn>
                                        <p:tgtEl>
                                          <p:spTgt spid="14480"/>
                                        </p:tgtEl>
                                        <p:attrNameLst>
                                          <p:attrName>style.visibility</p:attrName>
                                        </p:attrNameLst>
                                      </p:cBhvr>
                                      <p:to>
                                        <p:strVal val="hidden"/>
                                      </p:to>
                                    </p:set>
                                  </p:childTnLst>
                                </p:cTn>
                              </p:par>
                            </p:childTnLst>
                          </p:cTn>
                        </p:par>
                      </p:childTnLst>
                    </p:cTn>
                  </p:par>
                </p:childTnLst>
              </p:cTn>
              <p:nextCondLst>
                <p:cond evt="onClick" delay="0">
                  <p:tgtEl>
                    <p:spTgt spid="14446"/>
                  </p:tgtEl>
                </p:cond>
              </p:nextCondLst>
            </p:seq>
            <p:seq concurrent="1" nextAc="seek">
              <p:cTn id="578" restart="whenNotActive" fill="hold" evtFilter="cancelBubble" nodeType="interactiveSeq">
                <p:stCondLst>
                  <p:cond evt="onClick" delay="0">
                    <p:tgtEl>
                      <p:spTgt spid="14445"/>
                    </p:tgtEl>
                  </p:cond>
                </p:stCondLst>
                <p:endSync evt="end" delay="0">
                  <p:rtn val="all"/>
                </p:endSync>
                <p:childTnLst>
                  <p:par>
                    <p:cTn id="579" fill="hold">
                      <p:stCondLst>
                        <p:cond delay="0"/>
                      </p:stCondLst>
                      <p:childTnLst>
                        <p:par>
                          <p:cTn id="580" fill="hold">
                            <p:stCondLst>
                              <p:cond delay="0"/>
                            </p:stCondLst>
                            <p:childTnLst>
                              <p:par>
                                <p:cTn id="581" presetID="54" presetClass="entr" presetSubtype="0" accel="100000" fill="hold" grpId="0" nodeType="withEffect">
                                  <p:stCondLst>
                                    <p:cond delay="0"/>
                                  </p:stCondLst>
                                  <p:childTnLst>
                                    <p:set>
                                      <p:cBhvr>
                                        <p:cTn id="582" dur="1" fill="hold">
                                          <p:stCondLst>
                                            <p:cond delay="0"/>
                                          </p:stCondLst>
                                        </p:cTn>
                                        <p:tgtEl>
                                          <p:spTgt spid="14479"/>
                                        </p:tgtEl>
                                        <p:attrNameLst>
                                          <p:attrName>style.visibility</p:attrName>
                                        </p:attrNameLst>
                                      </p:cBhvr>
                                      <p:to>
                                        <p:strVal val="visible"/>
                                      </p:to>
                                    </p:set>
                                    <p:anim calcmode="lin" valueType="num">
                                      <p:cBhvr>
                                        <p:cTn id="583" dur="1000" fill="hold"/>
                                        <p:tgtEl>
                                          <p:spTgt spid="14479"/>
                                        </p:tgtEl>
                                        <p:attrNameLst>
                                          <p:attrName>ppt_w</p:attrName>
                                        </p:attrNameLst>
                                      </p:cBhvr>
                                      <p:tavLst>
                                        <p:tav tm="0">
                                          <p:val>
                                            <p:strVal val="#ppt_w*0.05"/>
                                          </p:val>
                                        </p:tav>
                                        <p:tav tm="100000">
                                          <p:val>
                                            <p:strVal val="#ppt_w"/>
                                          </p:val>
                                        </p:tav>
                                      </p:tavLst>
                                    </p:anim>
                                    <p:anim calcmode="lin" valueType="num">
                                      <p:cBhvr>
                                        <p:cTn id="584" dur="1000" fill="hold"/>
                                        <p:tgtEl>
                                          <p:spTgt spid="14479"/>
                                        </p:tgtEl>
                                        <p:attrNameLst>
                                          <p:attrName>ppt_h</p:attrName>
                                        </p:attrNameLst>
                                      </p:cBhvr>
                                      <p:tavLst>
                                        <p:tav tm="0">
                                          <p:val>
                                            <p:strVal val="#ppt_h"/>
                                          </p:val>
                                        </p:tav>
                                        <p:tav tm="100000">
                                          <p:val>
                                            <p:strVal val="#ppt_h"/>
                                          </p:val>
                                        </p:tav>
                                      </p:tavLst>
                                    </p:anim>
                                    <p:anim calcmode="lin" valueType="num">
                                      <p:cBhvr>
                                        <p:cTn id="585" dur="1000" fill="hold"/>
                                        <p:tgtEl>
                                          <p:spTgt spid="14479"/>
                                        </p:tgtEl>
                                        <p:attrNameLst>
                                          <p:attrName>ppt_x</p:attrName>
                                        </p:attrNameLst>
                                      </p:cBhvr>
                                      <p:tavLst>
                                        <p:tav tm="0">
                                          <p:val>
                                            <p:strVal val="#ppt_x-.2"/>
                                          </p:val>
                                        </p:tav>
                                        <p:tav tm="100000">
                                          <p:val>
                                            <p:strVal val="#ppt_x"/>
                                          </p:val>
                                        </p:tav>
                                      </p:tavLst>
                                    </p:anim>
                                    <p:anim calcmode="lin" valueType="num">
                                      <p:cBhvr>
                                        <p:cTn id="586" dur="1000" fill="hold"/>
                                        <p:tgtEl>
                                          <p:spTgt spid="14479"/>
                                        </p:tgtEl>
                                        <p:attrNameLst>
                                          <p:attrName>ppt_y</p:attrName>
                                        </p:attrNameLst>
                                      </p:cBhvr>
                                      <p:tavLst>
                                        <p:tav tm="0">
                                          <p:val>
                                            <p:strVal val="#ppt_y"/>
                                          </p:val>
                                        </p:tav>
                                        <p:tav tm="100000">
                                          <p:val>
                                            <p:strVal val="#ppt_y"/>
                                          </p:val>
                                        </p:tav>
                                      </p:tavLst>
                                    </p:anim>
                                    <p:animEffect transition="in" filter="fade">
                                      <p:cBhvr>
                                        <p:cTn id="587" dur="1000"/>
                                        <p:tgtEl>
                                          <p:spTgt spid="14479"/>
                                        </p:tgtEl>
                                      </p:cBhvr>
                                    </p:animEffect>
                                  </p:childTnLst>
                                </p:cTn>
                              </p:par>
                            </p:childTnLst>
                          </p:cTn>
                        </p:par>
                        <p:par>
                          <p:cTn id="588" fill="hold">
                            <p:stCondLst>
                              <p:cond delay="1000"/>
                            </p:stCondLst>
                            <p:childTnLst>
                              <p:par>
                                <p:cTn id="589" presetID="54" presetClass="exit" presetSubtype="0" decel="100000" fill="hold" grpId="1" nodeType="afterEffect">
                                  <p:stCondLst>
                                    <p:cond delay="3000"/>
                                  </p:stCondLst>
                                  <p:childTnLst>
                                    <p:anim calcmode="lin" valueType="num">
                                      <p:cBhvr>
                                        <p:cTn id="590" dur="1000"/>
                                        <p:tgtEl>
                                          <p:spTgt spid="14479"/>
                                        </p:tgtEl>
                                        <p:attrNameLst>
                                          <p:attrName>ppt_w</p:attrName>
                                        </p:attrNameLst>
                                      </p:cBhvr>
                                      <p:tavLst>
                                        <p:tav tm="0">
                                          <p:val>
                                            <p:strVal val="ppt_w"/>
                                          </p:val>
                                        </p:tav>
                                        <p:tav tm="100000">
                                          <p:val>
                                            <p:strVal val="ppt_w*0.05"/>
                                          </p:val>
                                        </p:tav>
                                      </p:tavLst>
                                    </p:anim>
                                    <p:anim calcmode="lin" valueType="num">
                                      <p:cBhvr>
                                        <p:cTn id="591" dur="1000"/>
                                        <p:tgtEl>
                                          <p:spTgt spid="14479"/>
                                        </p:tgtEl>
                                        <p:attrNameLst>
                                          <p:attrName>ppt_h</p:attrName>
                                        </p:attrNameLst>
                                      </p:cBhvr>
                                      <p:tavLst>
                                        <p:tav tm="0">
                                          <p:val>
                                            <p:strVal val="ppt_h"/>
                                          </p:val>
                                        </p:tav>
                                        <p:tav tm="100000">
                                          <p:val>
                                            <p:strVal val="ppt_h"/>
                                          </p:val>
                                        </p:tav>
                                      </p:tavLst>
                                    </p:anim>
                                    <p:anim calcmode="lin" valueType="num">
                                      <p:cBhvr>
                                        <p:cTn id="592" dur="1000"/>
                                        <p:tgtEl>
                                          <p:spTgt spid="14479"/>
                                        </p:tgtEl>
                                        <p:attrNameLst>
                                          <p:attrName>ppt_x</p:attrName>
                                        </p:attrNameLst>
                                      </p:cBhvr>
                                      <p:tavLst>
                                        <p:tav tm="0">
                                          <p:val>
                                            <p:strVal val="ppt_x"/>
                                          </p:val>
                                        </p:tav>
                                        <p:tav tm="100000">
                                          <p:val>
                                            <p:strVal val="ppt_x-.2"/>
                                          </p:val>
                                        </p:tav>
                                      </p:tavLst>
                                    </p:anim>
                                    <p:anim calcmode="lin" valueType="num">
                                      <p:cBhvr>
                                        <p:cTn id="593" dur="1000"/>
                                        <p:tgtEl>
                                          <p:spTgt spid="14479"/>
                                        </p:tgtEl>
                                        <p:attrNameLst>
                                          <p:attrName>ppt_y</p:attrName>
                                        </p:attrNameLst>
                                      </p:cBhvr>
                                      <p:tavLst>
                                        <p:tav tm="0">
                                          <p:val>
                                            <p:strVal val="ppt_y"/>
                                          </p:val>
                                        </p:tav>
                                        <p:tav tm="100000">
                                          <p:val>
                                            <p:strVal val="ppt_y"/>
                                          </p:val>
                                        </p:tav>
                                      </p:tavLst>
                                    </p:anim>
                                    <p:animEffect transition="out" filter="fade">
                                      <p:cBhvr>
                                        <p:cTn id="594" dur="1000"/>
                                        <p:tgtEl>
                                          <p:spTgt spid="14479"/>
                                        </p:tgtEl>
                                      </p:cBhvr>
                                    </p:animEffect>
                                    <p:set>
                                      <p:cBhvr>
                                        <p:cTn id="595" dur="1" fill="hold">
                                          <p:stCondLst>
                                            <p:cond delay="999"/>
                                          </p:stCondLst>
                                        </p:cTn>
                                        <p:tgtEl>
                                          <p:spTgt spid="14479"/>
                                        </p:tgtEl>
                                        <p:attrNameLst>
                                          <p:attrName>style.visibility</p:attrName>
                                        </p:attrNameLst>
                                      </p:cBhvr>
                                      <p:to>
                                        <p:strVal val="hidden"/>
                                      </p:to>
                                    </p:set>
                                  </p:childTnLst>
                                </p:cTn>
                              </p:par>
                            </p:childTnLst>
                          </p:cTn>
                        </p:par>
                      </p:childTnLst>
                    </p:cTn>
                  </p:par>
                </p:childTnLst>
              </p:cTn>
              <p:nextCondLst>
                <p:cond evt="onClick" delay="0">
                  <p:tgtEl>
                    <p:spTgt spid="14445"/>
                  </p:tgtEl>
                </p:cond>
              </p:nextCondLst>
            </p:seq>
            <p:seq concurrent="1" nextAc="seek">
              <p:cTn id="596" restart="whenNotActive" fill="hold" evtFilter="cancelBubble" nodeType="interactiveSeq">
                <p:stCondLst>
                  <p:cond evt="onClick" delay="0">
                    <p:tgtEl>
                      <p:spTgt spid="14481"/>
                    </p:tgtEl>
                  </p:cond>
                </p:stCondLst>
                <p:endSync evt="end" delay="0">
                  <p:rtn val="all"/>
                </p:endSync>
                <p:childTnLst>
                  <p:par>
                    <p:cTn id="597" fill="hold">
                      <p:stCondLst>
                        <p:cond delay="0"/>
                      </p:stCondLst>
                      <p:childTnLst>
                        <p:par>
                          <p:cTn id="598" fill="hold">
                            <p:stCondLst>
                              <p:cond delay="0"/>
                            </p:stCondLst>
                            <p:childTnLst>
                              <p:par>
                                <p:cTn id="599" presetID="54" presetClass="entr" presetSubtype="0" accel="100000" fill="hold" nodeType="clickEffect">
                                  <p:stCondLst>
                                    <p:cond delay="0"/>
                                  </p:stCondLst>
                                  <p:childTnLst>
                                    <p:set>
                                      <p:cBhvr>
                                        <p:cTn id="600" dur="1" fill="hold">
                                          <p:stCondLst>
                                            <p:cond delay="0"/>
                                          </p:stCondLst>
                                        </p:cTn>
                                        <p:tgtEl>
                                          <p:spTgt spid="14482"/>
                                        </p:tgtEl>
                                        <p:attrNameLst>
                                          <p:attrName>style.visibility</p:attrName>
                                        </p:attrNameLst>
                                      </p:cBhvr>
                                      <p:to>
                                        <p:strVal val="visible"/>
                                      </p:to>
                                    </p:set>
                                    <p:anim calcmode="lin" valueType="num">
                                      <p:cBhvr>
                                        <p:cTn id="601" dur="1000" fill="hold"/>
                                        <p:tgtEl>
                                          <p:spTgt spid="14482"/>
                                        </p:tgtEl>
                                        <p:attrNameLst>
                                          <p:attrName>ppt_w</p:attrName>
                                        </p:attrNameLst>
                                      </p:cBhvr>
                                      <p:tavLst>
                                        <p:tav tm="0">
                                          <p:val>
                                            <p:strVal val="#ppt_w*0.05"/>
                                          </p:val>
                                        </p:tav>
                                        <p:tav tm="100000">
                                          <p:val>
                                            <p:strVal val="#ppt_w"/>
                                          </p:val>
                                        </p:tav>
                                      </p:tavLst>
                                    </p:anim>
                                    <p:anim calcmode="lin" valueType="num">
                                      <p:cBhvr>
                                        <p:cTn id="602" dur="1000" fill="hold"/>
                                        <p:tgtEl>
                                          <p:spTgt spid="14482"/>
                                        </p:tgtEl>
                                        <p:attrNameLst>
                                          <p:attrName>ppt_h</p:attrName>
                                        </p:attrNameLst>
                                      </p:cBhvr>
                                      <p:tavLst>
                                        <p:tav tm="0">
                                          <p:val>
                                            <p:strVal val="#ppt_h"/>
                                          </p:val>
                                        </p:tav>
                                        <p:tav tm="100000">
                                          <p:val>
                                            <p:strVal val="#ppt_h"/>
                                          </p:val>
                                        </p:tav>
                                      </p:tavLst>
                                    </p:anim>
                                    <p:anim calcmode="lin" valueType="num">
                                      <p:cBhvr>
                                        <p:cTn id="603" dur="1000" fill="hold"/>
                                        <p:tgtEl>
                                          <p:spTgt spid="14482"/>
                                        </p:tgtEl>
                                        <p:attrNameLst>
                                          <p:attrName>ppt_x</p:attrName>
                                        </p:attrNameLst>
                                      </p:cBhvr>
                                      <p:tavLst>
                                        <p:tav tm="0">
                                          <p:val>
                                            <p:strVal val="#ppt_x-.2"/>
                                          </p:val>
                                        </p:tav>
                                        <p:tav tm="100000">
                                          <p:val>
                                            <p:strVal val="#ppt_x"/>
                                          </p:val>
                                        </p:tav>
                                      </p:tavLst>
                                    </p:anim>
                                    <p:anim calcmode="lin" valueType="num">
                                      <p:cBhvr>
                                        <p:cTn id="604" dur="1000" fill="hold"/>
                                        <p:tgtEl>
                                          <p:spTgt spid="14482"/>
                                        </p:tgtEl>
                                        <p:attrNameLst>
                                          <p:attrName>ppt_y</p:attrName>
                                        </p:attrNameLst>
                                      </p:cBhvr>
                                      <p:tavLst>
                                        <p:tav tm="0">
                                          <p:val>
                                            <p:strVal val="#ppt_y"/>
                                          </p:val>
                                        </p:tav>
                                        <p:tav tm="100000">
                                          <p:val>
                                            <p:strVal val="#ppt_y"/>
                                          </p:val>
                                        </p:tav>
                                      </p:tavLst>
                                    </p:anim>
                                    <p:animEffect transition="in" filter="fade">
                                      <p:cBhvr>
                                        <p:cTn id="605" dur="1000"/>
                                        <p:tgtEl>
                                          <p:spTgt spid="14482"/>
                                        </p:tgtEl>
                                      </p:cBhvr>
                                    </p:animEffect>
                                  </p:childTnLst>
                                </p:cTn>
                              </p:par>
                            </p:childTnLst>
                          </p:cTn>
                        </p:par>
                        <p:par>
                          <p:cTn id="606" fill="hold">
                            <p:stCondLst>
                              <p:cond delay="1000"/>
                            </p:stCondLst>
                            <p:childTnLst>
                              <p:par>
                                <p:cTn id="607" presetID="54" presetClass="exit" presetSubtype="0" decel="100000" fill="hold" nodeType="afterEffect">
                                  <p:stCondLst>
                                    <p:cond delay="4000"/>
                                  </p:stCondLst>
                                  <p:childTnLst>
                                    <p:anim calcmode="lin" valueType="num">
                                      <p:cBhvr>
                                        <p:cTn id="608" dur="1000"/>
                                        <p:tgtEl>
                                          <p:spTgt spid="14482"/>
                                        </p:tgtEl>
                                        <p:attrNameLst>
                                          <p:attrName>ppt_w</p:attrName>
                                        </p:attrNameLst>
                                      </p:cBhvr>
                                      <p:tavLst>
                                        <p:tav tm="0">
                                          <p:val>
                                            <p:strVal val="ppt_w"/>
                                          </p:val>
                                        </p:tav>
                                        <p:tav tm="100000">
                                          <p:val>
                                            <p:strVal val="ppt_w*0.05"/>
                                          </p:val>
                                        </p:tav>
                                      </p:tavLst>
                                    </p:anim>
                                    <p:anim calcmode="lin" valueType="num">
                                      <p:cBhvr>
                                        <p:cTn id="609" dur="1000"/>
                                        <p:tgtEl>
                                          <p:spTgt spid="14482"/>
                                        </p:tgtEl>
                                        <p:attrNameLst>
                                          <p:attrName>ppt_h</p:attrName>
                                        </p:attrNameLst>
                                      </p:cBhvr>
                                      <p:tavLst>
                                        <p:tav tm="0">
                                          <p:val>
                                            <p:strVal val="ppt_h"/>
                                          </p:val>
                                        </p:tav>
                                        <p:tav tm="100000">
                                          <p:val>
                                            <p:strVal val="ppt_h"/>
                                          </p:val>
                                        </p:tav>
                                      </p:tavLst>
                                    </p:anim>
                                    <p:anim calcmode="lin" valueType="num">
                                      <p:cBhvr>
                                        <p:cTn id="610" dur="1000"/>
                                        <p:tgtEl>
                                          <p:spTgt spid="14482"/>
                                        </p:tgtEl>
                                        <p:attrNameLst>
                                          <p:attrName>ppt_x</p:attrName>
                                        </p:attrNameLst>
                                      </p:cBhvr>
                                      <p:tavLst>
                                        <p:tav tm="0">
                                          <p:val>
                                            <p:strVal val="ppt_x"/>
                                          </p:val>
                                        </p:tav>
                                        <p:tav tm="100000">
                                          <p:val>
                                            <p:strVal val="ppt_x-.2"/>
                                          </p:val>
                                        </p:tav>
                                      </p:tavLst>
                                    </p:anim>
                                    <p:anim calcmode="lin" valueType="num">
                                      <p:cBhvr>
                                        <p:cTn id="611" dur="1000"/>
                                        <p:tgtEl>
                                          <p:spTgt spid="14482"/>
                                        </p:tgtEl>
                                        <p:attrNameLst>
                                          <p:attrName>ppt_y</p:attrName>
                                        </p:attrNameLst>
                                      </p:cBhvr>
                                      <p:tavLst>
                                        <p:tav tm="0">
                                          <p:val>
                                            <p:strVal val="ppt_y"/>
                                          </p:val>
                                        </p:tav>
                                        <p:tav tm="100000">
                                          <p:val>
                                            <p:strVal val="ppt_y"/>
                                          </p:val>
                                        </p:tav>
                                      </p:tavLst>
                                    </p:anim>
                                    <p:animEffect transition="out" filter="fade">
                                      <p:cBhvr>
                                        <p:cTn id="612" dur="1000"/>
                                        <p:tgtEl>
                                          <p:spTgt spid="14482"/>
                                        </p:tgtEl>
                                      </p:cBhvr>
                                    </p:animEffect>
                                    <p:set>
                                      <p:cBhvr>
                                        <p:cTn id="613" dur="1" fill="hold">
                                          <p:stCondLst>
                                            <p:cond delay="999"/>
                                          </p:stCondLst>
                                        </p:cTn>
                                        <p:tgtEl>
                                          <p:spTgt spid="14482"/>
                                        </p:tgtEl>
                                        <p:attrNameLst>
                                          <p:attrName>style.visibility</p:attrName>
                                        </p:attrNameLst>
                                      </p:cBhvr>
                                      <p:to>
                                        <p:strVal val="hidden"/>
                                      </p:to>
                                    </p:set>
                                  </p:childTnLst>
                                </p:cTn>
                              </p:par>
                            </p:childTnLst>
                          </p:cTn>
                        </p:par>
                      </p:childTnLst>
                    </p:cTn>
                  </p:par>
                </p:childTnLst>
              </p:cTn>
              <p:nextCondLst>
                <p:cond evt="onClick" delay="0">
                  <p:tgtEl>
                    <p:spTgt spid="14481"/>
                  </p:tgtEl>
                </p:cond>
              </p:nextCondLst>
            </p:seq>
          </p:childTnLst>
        </p:cTn>
      </p:par>
    </p:tnLst>
    <p:bldLst>
      <p:bldP spid="14448" grpId="0" animBg="1"/>
      <p:bldP spid="14454" grpId="0"/>
      <p:bldP spid="14457" grpId="0"/>
      <p:bldP spid="14457" grpId="1"/>
      <p:bldP spid="14463" grpId="0" animBg="1"/>
      <p:bldP spid="14463" grpId="1" animBg="1"/>
      <p:bldP spid="14464" grpId="0" animBg="1"/>
      <p:bldP spid="14464" grpId="1" animBg="1"/>
      <p:bldP spid="14465" grpId="0"/>
      <p:bldP spid="14465" grpId="1"/>
      <p:bldP spid="14466" grpId="0" animBg="1"/>
      <p:bldP spid="14467" grpId="0" animBg="1"/>
      <p:bldP spid="14467" grpId="1" animBg="1"/>
      <p:bldP spid="14468" grpId="0" animBg="1"/>
      <p:bldP spid="14468" grpId="1" animBg="1"/>
      <p:bldP spid="14469" grpId="0" animBg="1"/>
      <p:bldP spid="14469" grpId="1" animBg="1"/>
      <p:bldP spid="14470" grpId="0" animBg="1"/>
      <p:bldP spid="14470" grpId="1" animBg="1"/>
      <p:bldP spid="14471" grpId="0"/>
      <p:bldP spid="14471" grpId="1"/>
      <p:bldP spid="14472" grpId="0" animBg="1"/>
      <p:bldP spid="14472" grpId="1" animBg="1"/>
      <p:bldP spid="14473" grpId="0" animBg="1"/>
      <p:bldP spid="14473" grpId="1" animBg="1"/>
      <p:bldP spid="14474" grpId="0" animBg="1"/>
      <p:bldP spid="14474" grpId="1" animBg="1"/>
      <p:bldP spid="14475" grpId="0"/>
      <p:bldP spid="14476" grpId="0" animBg="1"/>
      <p:bldP spid="14477" grpId="0" animBg="1"/>
      <p:bldP spid="14478" grpId="0" animBg="1"/>
      <p:bldP spid="14479" grpId="0" animBg="1"/>
      <p:bldP spid="14479" grpId="1" animBg="1"/>
      <p:bldP spid="14480" grpId="0" animBg="1" autoUpdateAnimBg="0"/>
      <p:bldP spid="14480" grpId="1"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3600" b="1">
                <a:solidFill>
                  <a:schemeClr val="bg1"/>
                </a:solidFill>
              </a:rPr>
              <a:t>Torvioll, 1444</a:t>
            </a:r>
            <a:br>
              <a:rPr lang="en-US" sz="3600" b="1">
                <a:solidFill>
                  <a:schemeClr val="bg1"/>
                </a:solidFill>
              </a:rPr>
            </a:br>
            <a:r>
              <a:rPr lang="en-US" sz="3200" b="1">
                <a:solidFill>
                  <a:schemeClr val="bg1"/>
                </a:solidFill>
              </a:rPr>
              <a:t>Casualties &amp; Aftermath</a:t>
            </a:r>
          </a:p>
        </p:txBody>
      </p:sp>
      <p:sp>
        <p:nvSpPr>
          <p:cNvPr id="6147" name="Text Box 3"/>
          <p:cNvSpPr txBox="1">
            <a:spLocks noChangeArrowheads="1"/>
          </p:cNvSpPr>
          <p:nvPr/>
        </p:nvSpPr>
        <p:spPr bwMode="auto">
          <a:xfrm>
            <a:off x="762000" y="1676400"/>
            <a:ext cx="2438400" cy="396875"/>
          </a:xfrm>
          <a:prstGeom prst="rect">
            <a:avLst/>
          </a:prstGeom>
          <a:noFill/>
          <a:ln w="9525">
            <a:noFill/>
            <a:miter lim="800000"/>
            <a:headEnd/>
            <a:tailEnd/>
          </a:ln>
          <a:effectLst/>
        </p:spPr>
        <p:txBody>
          <a:bodyPr>
            <a:spAutoFit/>
          </a:bodyPr>
          <a:lstStyle/>
          <a:p>
            <a:pPr algn="ctr">
              <a:spcBef>
                <a:spcPct val="50000"/>
              </a:spcBef>
            </a:pPr>
            <a:r>
              <a:rPr lang="en-US" sz="2000">
                <a:solidFill>
                  <a:schemeClr val="bg1"/>
                </a:solidFill>
              </a:rPr>
              <a:t>Albanians:</a:t>
            </a:r>
          </a:p>
        </p:txBody>
      </p:sp>
      <p:sp>
        <p:nvSpPr>
          <p:cNvPr id="6148" name="Text Box 4"/>
          <p:cNvSpPr txBox="1">
            <a:spLocks noChangeArrowheads="1"/>
          </p:cNvSpPr>
          <p:nvPr/>
        </p:nvSpPr>
        <p:spPr bwMode="auto">
          <a:xfrm>
            <a:off x="6372225" y="1676400"/>
            <a:ext cx="2160588" cy="396875"/>
          </a:xfrm>
          <a:prstGeom prst="rect">
            <a:avLst/>
          </a:prstGeom>
          <a:noFill/>
          <a:ln w="9525">
            <a:noFill/>
            <a:miter lim="800000"/>
            <a:headEnd/>
            <a:tailEnd/>
          </a:ln>
          <a:effectLst/>
        </p:spPr>
        <p:txBody>
          <a:bodyPr>
            <a:spAutoFit/>
          </a:bodyPr>
          <a:lstStyle/>
          <a:p>
            <a:pPr algn="ctr">
              <a:spcBef>
                <a:spcPct val="50000"/>
              </a:spcBef>
            </a:pPr>
            <a:r>
              <a:rPr lang="en-US" sz="2000">
                <a:solidFill>
                  <a:schemeClr val="bg1"/>
                </a:solidFill>
              </a:rPr>
              <a:t>Ottomans:</a:t>
            </a:r>
          </a:p>
        </p:txBody>
      </p:sp>
      <p:sp>
        <p:nvSpPr>
          <p:cNvPr id="6149" name="Text Box 5"/>
          <p:cNvSpPr txBox="1">
            <a:spLocks noChangeArrowheads="1"/>
          </p:cNvSpPr>
          <p:nvPr/>
        </p:nvSpPr>
        <p:spPr bwMode="auto">
          <a:xfrm>
            <a:off x="914400" y="2971800"/>
            <a:ext cx="2057400" cy="1552575"/>
          </a:xfrm>
          <a:prstGeom prst="rect">
            <a:avLst/>
          </a:prstGeom>
          <a:noFill/>
          <a:ln w="38100" algn="ctr">
            <a:noFill/>
            <a:miter lim="800000"/>
            <a:headEnd/>
            <a:tailEnd/>
          </a:ln>
          <a:effectLst/>
        </p:spPr>
        <p:txBody>
          <a:bodyPr>
            <a:spAutoFit/>
          </a:bodyPr>
          <a:lstStyle/>
          <a:p>
            <a:pPr algn="ctr">
              <a:spcBef>
                <a:spcPct val="50000"/>
              </a:spcBef>
            </a:pPr>
            <a:r>
              <a:rPr lang="en-US" sz="2400">
                <a:solidFill>
                  <a:schemeClr val="bg1"/>
                </a:solidFill>
              </a:rPr>
              <a:t>2,780</a:t>
            </a:r>
          </a:p>
          <a:p>
            <a:pPr algn="ctr">
              <a:spcBef>
                <a:spcPct val="50000"/>
              </a:spcBef>
            </a:pPr>
            <a:r>
              <a:rPr lang="en-US" sz="2400">
                <a:solidFill>
                  <a:schemeClr val="bg1"/>
                </a:solidFill>
              </a:rPr>
              <a:t>or</a:t>
            </a:r>
          </a:p>
          <a:p>
            <a:pPr algn="ctr">
              <a:spcBef>
                <a:spcPct val="50000"/>
              </a:spcBef>
            </a:pPr>
            <a:r>
              <a:rPr lang="en-US" sz="2400">
                <a:solidFill>
                  <a:schemeClr val="bg1"/>
                </a:solidFill>
              </a:rPr>
              <a:t>19%</a:t>
            </a:r>
          </a:p>
        </p:txBody>
      </p:sp>
      <p:sp>
        <p:nvSpPr>
          <p:cNvPr id="6150" name="Text Box 6"/>
          <p:cNvSpPr txBox="1">
            <a:spLocks noChangeArrowheads="1"/>
          </p:cNvSpPr>
          <p:nvPr/>
        </p:nvSpPr>
        <p:spPr bwMode="auto">
          <a:xfrm>
            <a:off x="6400800" y="2970213"/>
            <a:ext cx="2057400" cy="1552575"/>
          </a:xfrm>
          <a:prstGeom prst="rect">
            <a:avLst/>
          </a:prstGeom>
          <a:noFill/>
          <a:ln w="38100" algn="ctr">
            <a:noFill/>
            <a:miter lim="800000"/>
            <a:headEnd/>
            <a:tailEnd/>
          </a:ln>
          <a:effectLst/>
        </p:spPr>
        <p:txBody>
          <a:bodyPr>
            <a:spAutoFit/>
          </a:bodyPr>
          <a:lstStyle/>
          <a:p>
            <a:pPr algn="ctr">
              <a:spcBef>
                <a:spcPct val="50000"/>
              </a:spcBef>
            </a:pPr>
            <a:r>
              <a:rPr lang="en-US" sz="2400">
                <a:solidFill>
                  <a:schemeClr val="bg1"/>
                </a:solidFill>
              </a:rPr>
              <a:t>7,500</a:t>
            </a:r>
          </a:p>
          <a:p>
            <a:pPr algn="ctr">
              <a:spcBef>
                <a:spcPct val="50000"/>
              </a:spcBef>
            </a:pPr>
            <a:r>
              <a:rPr lang="en-US" sz="2400">
                <a:solidFill>
                  <a:schemeClr val="bg1"/>
                </a:solidFill>
              </a:rPr>
              <a:t>or</a:t>
            </a:r>
          </a:p>
          <a:p>
            <a:pPr algn="ctr">
              <a:spcBef>
                <a:spcPct val="50000"/>
              </a:spcBef>
            </a:pPr>
            <a:r>
              <a:rPr lang="en-US" sz="2400">
                <a:solidFill>
                  <a:schemeClr val="bg1"/>
                </a:solidFill>
              </a:rPr>
              <a:t>30%</a:t>
            </a:r>
          </a:p>
        </p:txBody>
      </p:sp>
      <p:pic>
        <p:nvPicPr>
          <p:cNvPr id="6151" name="Picture 7" descr="logo smaller"/>
          <p:cNvPicPr>
            <a:picLocks noChangeAspect="1" noChangeArrowheads="1"/>
          </p:cNvPicPr>
          <p:nvPr/>
        </p:nvPicPr>
        <p:blipFill>
          <a:blip r:embed="rId2"/>
          <a:srcRect/>
          <a:stretch>
            <a:fillRect/>
          </a:stretch>
        </p:blipFill>
        <p:spPr bwMode="auto">
          <a:xfrm>
            <a:off x="885825" y="395288"/>
            <a:ext cx="1001713" cy="1001712"/>
          </a:xfrm>
          <a:prstGeom prst="rect">
            <a:avLst/>
          </a:prstGeom>
          <a:noFill/>
        </p:spPr>
      </p:pic>
      <p:pic>
        <p:nvPicPr>
          <p:cNvPr id="6152" name="Picture 8" descr="logo smaller"/>
          <p:cNvPicPr>
            <a:picLocks noChangeAspect="1" noChangeArrowheads="1"/>
          </p:cNvPicPr>
          <p:nvPr/>
        </p:nvPicPr>
        <p:blipFill>
          <a:blip r:embed="rId2"/>
          <a:srcRect/>
          <a:stretch>
            <a:fillRect/>
          </a:stretch>
        </p:blipFill>
        <p:spPr bwMode="auto">
          <a:xfrm>
            <a:off x="7221538" y="395288"/>
            <a:ext cx="1001712" cy="1001712"/>
          </a:xfrm>
          <a:prstGeom prst="rect">
            <a:avLst/>
          </a:prstGeom>
          <a:noFill/>
        </p:spPr>
      </p:pic>
      <p:sp>
        <p:nvSpPr>
          <p:cNvPr id="6153" name="Text Box 9"/>
          <p:cNvSpPr txBox="1">
            <a:spLocks noChangeArrowheads="1"/>
          </p:cNvSpPr>
          <p:nvPr/>
        </p:nvSpPr>
        <p:spPr bwMode="auto">
          <a:xfrm>
            <a:off x="7145338" y="6583363"/>
            <a:ext cx="1998662" cy="274637"/>
          </a:xfrm>
          <a:prstGeom prst="rect">
            <a:avLst/>
          </a:prstGeom>
          <a:noFill/>
          <a:ln w="9525">
            <a:noFill/>
            <a:miter lim="800000"/>
            <a:headEnd/>
            <a:tailEnd/>
          </a:ln>
          <a:effectLst/>
        </p:spPr>
        <p:txBody>
          <a:bodyPr>
            <a:spAutoFit/>
          </a:bodyPr>
          <a:lstStyle/>
          <a:p>
            <a:r>
              <a:rPr lang="en-US" sz="1200">
                <a:solidFill>
                  <a:schemeClr val="bg1"/>
                </a:solidFill>
                <a:latin typeface="Calisto MT" pitchFamily="18" charset="0"/>
              </a:rPr>
              <a:t>By Jonathan Webb, 2015</a:t>
            </a:r>
            <a:endParaRPr lang="en-US"/>
          </a:p>
        </p:txBody>
      </p:sp>
      <p:sp>
        <p:nvSpPr>
          <p:cNvPr id="6154" name="Text Box 10"/>
          <p:cNvSpPr txBox="1">
            <a:spLocks noChangeArrowheads="1"/>
          </p:cNvSpPr>
          <p:nvPr/>
        </p:nvSpPr>
        <p:spPr bwMode="auto">
          <a:xfrm>
            <a:off x="450850" y="4565650"/>
            <a:ext cx="8242300" cy="2149475"/>
          </a:xfrm>
          <a:prstGeom prst="rect">
            <a:avLst/>
          </a:prstGeom>
          <a:noFill/>
          <a:ln w="9525">
            <a:noFill/>
            <a:miter lim="800000"/>
            <a:headEnd/>
            <a:tailEnd/>
          </a:ln>
          <a:effectLst/>
        </p:spPr>
        <p:txBody>
          <a:bodyPr>
            <a:spAutoFit/>
          </a:bodyPr>
          <a:lstStyle/>
          <a:p>
            <a:pPr algn="just">
              <a:spcBef>
                <a:spcPct val="50000"/>
              </a:spcBef>
            </a:pPr>
            <a:r>
              <a:rPr lang="en-US" sz="1500">
                <a:solidFill>
                  <a:schemeClr val="bg1"/>
                </a:solidFill>
              </a:rPr>
              <a:t>Skanderbeg’s victory was only the first battle of many years of struggle for Albania as Skanderbeg faced constant threats internally from rebellious Albanian families as well as externally. The Venetians, exploiting an Albanian blood feud, attacked Albania in 1447 but were also defeated by Skanderbeg. In 1448, the Ottomans defeated the Crusade of Varna at the Battle of Kosovo and again turned their attention to Albanian. Sultan Murad II launched fresh invasions in 1449-1450 but Skanderbeg defeated the Ottomans at the Siege of Kroya. Skanderbeg died in 1468, after which Albanian resistance began to seriously falter, Albanian simply being too small to resist the Ottoman Empire with hit-and-run attacks forever. By 1479, the Ottomans once again controlled most of Albania.</a:t>
            </a:r>
          </a:p>
        </p:txBody>
      </p:sp>
      <p:pic>
        <p:nvPicPr>
          <p:cNvPr id="6155" name="Picture 11" descr="victory"/>
          <p:cNvPicPr>
            <a:picLocks noChangeAspect="1" noChangeArrowheads="1"/>
          </p:cNvPicPr>
          <p:nvPr/>
        </p:nvPicPr>
        <p:blipFill>
          <a:blip r:embed="rId3"/>
          <a:srcRect/>
          <a:stretch>
            <a:fillRect/>
          </a:stretch>
        </p:blipFill>
        <p:spPr bwMode="auto">
          <a:xfrm>
            <a:off x="1519238" y="2055813"/>
            <a:ext cx="914400" cy="914400"/>
          </a:xfrm>
          <a:prstGeom prst="rect">
            <a:avLst/>
          </a:prstGeom>
          <a:noFill/>
        </p:spPr>
      </p:pic>
      <p:pic>
        <p:nvPicPr>
          <p:cNvPr id="6156" name="Picture 12" descr="defeat"/>
          <p:cNvPicPr>
            <a:picLocks noChangeAspect="1" noChangeArrowheads="1"/>
          </p:cNvPicPr>
          <p:nvPr/>
        </p:nvPicPr>
        <p:blipFill>
          <a:blip r:embed="rId4"/>
          <a:srcRect/>
          <a:stretch>
            <a:fillRect/>
          </a:stretch>
        </p:blipFill>
        <p:spPr bwMode="auto">
          <a:xfrm>
            <a:off x="7015163" y="2055813"/>
            <a:ext cx="923925" cy="909637"/>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500"/>
                                  </p:stCondLst>
                                  <p:childTnLst>
                                    <p:set>
                                      <p:cBhvr>
                                        <p:cTn id="6" dur="1" fill="hold">
                                          <p:stCondLst>
                                            <p:cond delay="0"/>
                                          </p:stCondLst>
                                        </p:cTn>
                                        <p:tgtEl>
                                          <p:spTgt spid="6155"/>
                                        </p:tgtEl>
                                        <p:attrNameLst>
                                          <p:attrName>style.visibility</p:attrName>
                                        </p:attrNameLst>
                                      </p:cBhvr>
                                      <p:to>
                                        <p:strVal val="visible"/>
                                      </p:to>
                                    </p:set>
                                    <p:animEffect transition="in" filter="fade">
                                      <p:cBhvr>
                                        <p:cTn id="7" dur="770" decel="100000"/>
                                        <p:tgtEl>
                                          <p:spTgt spid="6155"/>
                                        </p:tgtEl>
                                      </p:cBhvr>
                                    </p:animEffect>
                                    <p:animScale>
                                      <p:cBhvr>
                                        <p:cTn id="8" dur="770" decel="100000"/>
                                        <p:tgtEl>
                                          <p:spTgt spid="6155"/>
                                        </p:tgtEl>
                                      </p:cBhvr>
                                      <p:from x="10000" y="10000"/>
                                      <p:to x="200000" y="450000"/>
                                    </p:animScale>
                                    <p:animScale>
                                      <p:cBhvr>
                                        <p:cTn id="9" dur="1230" accel="100000" fill="hold">
                                          <p:stCondLst>
                                            <p:cond delay="770"/>
                                          </p:stCondLst>
                                        </p:cTn>
                                        <p:tgtEl>
                                          <p:spTgt spid="6155"/>
                                        </p:tgtEl>
                                      </p:cBhvr>
                                      <p:from x="200000" y="450000"/>
                                      <p:to x="100000" y="100000"/>
                                    </p:animScale>
                                    <p:set>
                                      <p:cBhvr>
                                        <p:cTn id="10" dur="770" fill="hold"/>
                                        <p:tgtEl>
                                          <p:spTgt spid="6155"/>
                                        </p:tgtEl>
                                        <p:attrNameLst>
                                          <p:attrName>ppt_x</p:attrName>
                                        </p:attrNameLst>
                                      </p:cBhvr>
                                      <p:to>
                                        <p:strVal val="(0.5)"/>
                                      </p:to>
                                    </p:set>
                                    <p:anim from="(0.5)" to="(#ppt_x)" calcmode="lin" valueType="num">
                                      <p:cBhvr>
                                        <p:cTn id="11" dur="1230" accel="100000" fill="hold">
                                          <p:stCondLst>
                                            <p:cond delay="770"/>
                                          </p:stCondLst>
                                        </p:cTn>
                                        <p:tgtEl>
                                          <p:spTgt spid="6155"/>
                                        </p:tgtEl>
                                        <p:attrNameLst>
                                          <p:attrName>ppt_x</p:attrName>
                                        </p:attrNameLst>
                                      </p:cBhvr>
                                    </p:anim>
                                    <p:set>
                                      <p:cBhvr>
                                        <p:cTn id="12" dur="770" fill="hold"/>
                                        <p:tgtEl>
                                          <p:spTgt spid="6155"/>
                                        </p:tgtEl>
                                        <p:attrNameLst>
                                          <p:attrName>ppt_y</p:attrName>
                                        </p:attrNameLst>
                                      </p:cBhvr>
                                      <p:to>
                                        <p:strVal val="(#ppt_y+0.4)"/>
                                      </p:to>
                                    </p:set>
                                    <p:anim from="(#ppt_y+0.4)" to="(#ppt_y)" calcmode="lin" valueType="num">
                                      <p:cBhvr>
                                        <p:cTn id="13" dur="1230" accel="100000" fill="hold">
                                          <p:stCondLst>
                                            <p:cond delay="770"/>
                                          </p:stCondLst>
                                        </p:cTn>
                                        <p:tgtEl>
                                          <p:spTgt spid="6155"/>
                                        </p:tgtEl>
                                        <p:attrNameLst>
                                          <p:attrName>ppt_y</p:attrName>
                                        </p:attrNameLst>
                                      </p:cBhvr>
                                    </p:anim>
                                  </p:childTnLst>
                                </p:cTn>
                              </p:par>
                              <p:par>
                                <p:cTn id="14" presetID="51" presetClass="entr" presetSubtype="0" fill="hold" nodeType="withEffect">
                                  <p:stCondLst>
                                    <p:cond delay="500"/>
                                  </p:stCondLst>
                                  <p:childTnLst>
                                    <p:set>
                                      <p:cBhvr>
                                        <p:cTn id="15" dur="1" fill="hold">
                                          <p:stCondLst>
                                            <p:cond delay="0"/>
                                          </p:stCondLst>
                                        </p:cTn>
                                        <p:tgtEl>
                                          <p:spTgt spid="6156"/>
                                        </p:tgtEl>
                                        <p:attrNameLst>
                                          <p:attrName>style.visibility</p:attrName>
                                        </p:attrNameLst>
                                      </p:cBhvr>
                                      <p:to>
                                        <p:strVal val="visible"/>
                                      </p:to>
                                    </p:set>
                                    <p:animEffect transition="in" filter="fade">
                                      <p:cBhvr>
                                        <p:cTn id="16" dur="770" decel="100000"/>
                                        <p:tgtEl>
                                          <p:spTgt spid="6156"/>
                                        </p:tgtEl>
                                      </p:cBhvr>
                                    </p:animEffect>
                                    <p:animScale>
                                      <p:cBhvr>
                                        <p:cTn id="17" dur="770" decel="100000"/>
                                        <p:tgtEl>
                                          <p:spTgt spid="6156"/>
                                        </p:tgtEl>
                                      </p:cBhvr>
                                      <p:from x="10000" y="10000"/>
                                      <p:to x="200000" y="450000"/>
                                    </p:animScale>
                                    <p:animScale>
                                      <p:cBhvr>
                                        <p:cTn id="18" dur="1230" accel="100000" fill="hold">
                                          <p:stCondLst>
                                            <p:cond delay="770"/>
                                          </p:stCondLst>
                                        </p:cTn>
                                        <p:tgtEl>
                                          <p:spTgt spid="6156"/>
                                        </p:tgtEl>
                                      </p:cBhvr>
                                      <p:from x="200000" y="450000"/>
                                      <p:to x="100000" y="100000"/>
                                    </p:animScale>
                                    <p:set>
                                      <p:cBhvr>
                                        <p:cTn id="19" dur="770" fill="hold"/>
                                        <p:tgtEl>
                                          <p:spTgt spid="6156"/>
                                        </p:tgtEl>
                                        <p:attrNameLst>
                                          <p:attrName>ppt_x</p:attrName>
                                        </p:attrNameLst>
                                      </p:cBhvr>
                                      <p:to>
                                        <p:strVal val="(0.5)"/>
                                      </p:to>
                                    </p:set>
                                    <p:anim from="(0.5)" to="(#ppt_x)" calcmode="lin" valueType="num">
                                      <p:cBhvr>
                                        <p:cTn id="20" dur="1230" accel="100000" fill="hold">
                                          <p:stCondLst>
                                            <p:cond delay="770"/>
                                          </p:stCondLst>
                                        </p:cTn>
                                        <p:tgtEl>
                                          <p:spTgt spid="6156"/>
                                        </p:tgtEl>
                                        <p:attrNameLst>
                                          <p:attrName>ppt_x</p:attrName>
                                        </p:attrNameLst>
                                      </p:cBhvr>
                                    </p:anim>
                                    <p:set>
                                      <p:cBhvr>
                                        <p:cTn id="21" dur="770" fill="hold"/>
                                        <p:tgtEl>
                                          <p:spTgt spid="6156"/>
                                        </p:tgtEl>
                                        <p:attrNameLst>
                                          <p:attrName>ppt_y</p:attrName>
                                        </p:attrNameLst>
                                      </p:cBhvr>
                                      <p:to>
                                        <p:strVal val="(#ppt_y+0.4)"/>
                                      </p:to>
                                    </p:set>
                                    <p:anim from="(#ppt_y+0.4)" to="(#ppt_y)" calcmode="lin" valueType="num">
                                      <p:cBhvr>
                                        <p:cTn id="22" dur="1230" accel="100000" fill="hold">
                                          <p:stCondLst>
                                            <p:cond delay="770"/>
                                          </p:stCondLst>
                                        </p:cTn>
                                        <p:tgtEl>
                                          <p:spTgt spid="615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ogo smaller"/>
          <p:cNvPicPr>
            <a:picLocks noChangeAspect="1" noChangeArrowheads="1"/>
          </p:cNvPicPr>
          <p:nvPr/>
        </p:nvPicPr>
        <p:blipFill>
          <a:blip r:embed="rId2"/>
          <a:srcRect/>
          <a:stretch>
            <a:fillRect/>
          </a:stretch>
        </p:blipFill>
        <p:spPr bwMode="auto">
          <a:xfrm>
            <a:off x="2728913" y="625475"/>
            <a:ext cx="3648075" cy="3648075"/>
          </a:xfrm>
          <a:prstGeom prst="rect">
            <a:avLst/>
          </a:prstGeom>
          <a:noFill/>
        </p:spPr>
      </p:pic>
      <p:sp>
        <p:nvSpPr>
          <p:cNvPr id="7171" name="Text Box 3"/>
          <p:cNvSpPr txBox="1">
            <a:spLocks noChangeArrowheads="1"/>
          </p:cNvSpPr>
          <p:nvPr/>
        </p:nvSpPr>
        <p:spPr bwMode="auto">
          <a:xfrm>
            <a:off x="1192213" y="4773613"/>
            <a:ext cx="7527925" cy="366712"/>
          </a:xfrm>
          <a:prstGeom prst="rect">
            <a:avLst/>
          </a:prstGeom>
          <a:noFill/>
          <a:ln w="9525">
            <a:noFill/>
            <a:miter lim="800000"/>
            <a:headEnd/>
            <a:tailEnd/>
          </a:ln>
          <a:effectLst/>
        </p:spPr>
        <p:txBody>
          <a:bodyPr>
            <a:spAutoFit/>
          </a:bodyPr>
          <a:lstStyle/>
          <a:p>
            <a:pPr algn="l">
              <a:spcBef>
                <a:spcPct val="50000"/>
              </a:spcBef>
            </a:pPr>
            <a:endParaRPr lang="en-US"/>
          </a:p>
        </p:txBody>
      </p:sp>
      <p:sp>
        <p:nvSpPr>
          <p:cNvPr id="7172" name="Text Box 4"/>
          <p:cNvSpPr txBox="1">
            <a:spLocks noChangeArrowheads="1"/>
          </p:cNvSpPr>
          <p:nvPr/>
        </p:nvSpPr>
        <p:spPr bwMode="auto">
          <a:xfrm>
            <a:off x="0" y="4657725"/>
            <a:ext cx="9144000" cy="1773238"/>
          </a:xfrm>
          <a:prstGeom prst="rect">
            <a:avLst/>
          </a:prstGeom>
          <a:noFill/>
          <a:ln w="9525">
            <a:noFill/>
            <a:miter lim="800000"/>
            <a:headEnd/>
            <a:tailEnd/>
          </a:ln>
          <a:effectLst/>
        </p:spPr>
        <p:txBody>
          <a:bodyPr>
            <a:spAutoFit/>
          </a:bodyPr>
          <a:lstStyle/>
          <a:p>
            <a:pPr algn="ctr">
              <a:lnSpc>
                <a:spcPct val="50000"/>
              </a:lnSpc>
              <a:spcBef>
                <a:spcPct val="50000"/>
              </a:spcBef>
            </a:pPr>
            <a:r>
              <a:rPr lang="en-US" sz="4800" b="1">
                <a:solidFill>
                  <a:schemeClr val="bg1"/>
                </a:solidFill>
              </a:rPr>
              <a:t>The Art of Battle: </a:t>
            </a:r>
          </a:p>
          <a:p>
            <a:pPr algn="ctr">
              <a:lnSpc>
                <a:spcPct val="50000"/>
              </a:lnSpc>
              <a:spcBef>
                <a:spcPct val="50000"/>
              </a:spcBef>
            </a:pPr>
            <a:r>
              <a:rPr lang="en-US" sz="4800" b="1">
                <a:solidFill>
                  <a:schemeClr val="bg1"/>
                </a:solidFill>
              </a:rPr>
              <a:t>Animated Battle Maps</a:t>
            </a:r>
          </a:p>
          <a:p>
            <a:pPr algn="ctr">
              <a:lnSpc>
                <a:spcPct val="50000"/>
              </a:lnSpc>
              <a:spcBef>
                <a:spcPct val="50000"/>
              </a:spcBef>
            </a:pPr>
            <a:endParaRPr lang="en-US" sz="2000">
              <a:solidFill>
                <a:schemeClr val="bg1"/>
              </a:solidFill>
            </a:endParaRPr>
          </a:p>
          <a:p>
            <a:pPr algn="ctr">
              <a:lnSpc>
                <a:spcPct val="50000"/>
              </a:lnSpc>
              <a:spcBef>
                <a:spcPct val="50000"/>
              </a:spcBef>
            </a:pPr>
            <a:r>
              <a:rPr lang="en-US" u="sng">
                <a:solidFill>
                  <a:schemeClr val="bg1"/>
                </a:solidFill>
              </a:rPr>
              <a:t>http://www.theartofbattle.com</a:t>
            </a:r>
          </a:p>
        </p:txBody>
      </p:sp>
      <p:sp>
        <p:nvSpPr>
          <p:cNvPr id="7173" name="Text Box 5"/>
          <p:cNvSpPr txBox="1">
            <a:spLocks noChangeArrowheads="1"/>
          </p:cNvSpPr>
          <p:nvPr/>
        </p:nvSpPr>
        <p:spPr bwMode="auto">
          <a:xfrm>
            <a:off x="7145338" y="6583363"/>
            <a:ext cx="1998662" cy="274637"/>
          </a:xfrm>
          <a:prstGeom prst="rect">
            <a:avLst/>
          </a:prstGeom>
          <a:noFill/>
          <a:ln w="9525">
            <a:noFill/>
            <a:miter lim="800000"/>
            <a:headEnd/>
            <a:tailEnd/>
          </a:ln>
          <a:effectLst/>
        </p:spPr>
        <p:txBody>
          <a:bodyPr>
            <a:spAutoFit/>
          </a:bodyPr>
          <a:lstStyle/>
          <a:p>
            <a:r>
              <a:rPr lang="en-US" sz="1200">
                <a:solidFill>
                  <a:schemeClr val="bg1"/>
                </a:solidFill>
                <a:latin typeface="Calisto MT" pitchFamily="18" charset="0"/>
              </a:rPr>
              <a:t>By Jonathan Webb, 2015</a:t>
            </a:r>
            <a:endParaRPr lang="en-US"/>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2|3.8|1.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11603</TotalTime>
  <Words>812</Words>
  <Application>Microsoft Office PowerPoint</Application>
  <PresentationFormat>On-screen Show (4:3)</PresentationFormat>
  <Paragraphs>82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Calisto MT</vt:lpstr>
      <vt:lpstr>Wingdings</vt:lpstr>
      <vt:lpstr>Franklin Gothic Medium</vt:lpstr>
      <vt:lpstr>Default Design</vt:lpstr>
      <vt:lpstr>Slide 1</vt:lpstr>
      <vt:lpstr>Torvioll, 1444 Strength</vt:lpstr>
      <vt:lpstr>Slide 3</vt:lpstr>
      <vt:lpstr>Slide 4</vt:lpstr>
      <vt:lpstr>Slide 5</vt:lpstr>
      <vt:lpstr>Slide 6</vt:lpstr>
      <vt:lpstr>Slide 7</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Johnathan</dc:creator>
  <cp:lastModifiedBy>vmpublic</cp:lastModifiedBy>
  <cp:revision>95</cp:revision>
  <dcterms:created xsi:type="dcterms:W3CDTF">2014-08-06T14:30:05Z</dcterms:created>
  <dcterms:modified xsi:type="dcterms:W3CDTF">2015-10-14T17:53:17Z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000800dc0c000000000001023750</vt:lpwstr>
  </property>
</Properties>
</file>